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5"/>
  </p:notesMasterIdLst>
  <p:handoutMasterIdLst>
    <p:handoutMasterId r:id="rId16"/>
  </p:handoutMasterIdLst>
  <p:sldIdLst>
    <p:sldId id="257" r:id="rId5"/>
    <p:sldId id="270" r:id="rId6"/>
    <p:sldId id="275" r:id="rId7"/>
    <p:sldId id="276" r:id="rId8"/>
    <p:sldId id="277" r:id="rId9"/>
    <p:sldId id="278" r:id="rId10"/>
    <p:sldId id="279" r:id="rId11"/>
    <p:sldId id="280" r:id="rId12"/>
    <p:sldId id="281" r:id="rId13"/>
    <p:sldId id="274" r:id="rId14"/>
  </p:sldIdLst>
  <p:sldSz cx="12192000" cy="6858000"/>
  <p:notesSz cx="6858000" cy="9144000"/>
  <p:defaultTextStyle>
    <a:defPPr rtl="0"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ije Solle" initials="MS" lastIdx="1" clrIdx="0">
    <p:extLst>
      <p:ext uri="{19B8F6BF-5375-455C-9EA6-DF929625EA0E}">
        <p15:presenceInfo xmlns:p15="http://schemas.microsoft.com/office/powerpoint/2012/main" userId="S::pm.solle@noorderpoort.nl::aa2ec6e0-f6df-41d1-9167-7cd823556c7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>
      <p:cViewPr varScale="1">
        <p:scale>
          <a:sx n="67" d="100"/>
          <a:sy n="67" d="100"/>
        </p:scale>
        <p:origin x="64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0" d="100"/>
          <a:sy n="90" d="100"/>
        </p:scale>
        <p:origin x="2814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ije Solle" userId="aa2ec6e0-f6df-41d1-9167-7cd823556c73" providerId="ADAL" clId="{D40B574E-F8E7-4608-8DCE-B2E5C51E2DAE}"/>
    <pc:docChg chg="custSel addSld modSld">
      <pc:chgData name="Marije Solle" userId="aa2ec6e0-f6df-41d1-9167-7cd823556c73" providerId="ADAL" clId="{D40B574E-F8E7-4608-8DCE-B2E5C51E2DAE}" dt="2019-10-09T14:50:56.487" v="245" actId="20577"/>
      <pc:docMkLst>
        <pc:docMk/>
      </pc:docMkLst>
      <pc:sldChg chg="modSp add">
        <pc:chgData name="Marije Solle" userId="aa2ec6e0-f6df-41d1-9167-7cd823556c73" providerId="ADAL" clId="{D40B574E-F8E7-4608-8DCE-B2E5C51E2DAE}" dt="2019-10-09T14:50:56.487" v="245" actId="20577"/>
        <pc:sldMkLst>
          <pc:docMk/>
          <pc:sldMk cId="4092321620" sldId="281"/>
        </pc:sldMkLst>
        <pc:spChg chg="mod">
          <ac:chgData name="Marije Solle" userId="aa2ec6e0-f6df-41d1-9167-7cd823556c73" providerId="ADAL" clId="{D40B574E-F8E7-4608-8DCE-B2E5C51E2DAE}" dt="2019-10-09T14:49:44.966" v="28" actId="5793"/>
          <ac:spMkLst>
            <pc:docMk/>
            <pc:sldMk cId="4092321620" sldId="281"/>
            <ac:spMk id="2" creationId="{10F09638-E61F-469D-996A-497886FA7770}"/>
          </ac:spMkLst>
        </pc:spChg>
        <pc:spChg chg="mod">
          <ac:chgData name="Marije Solle" userId="aa2ec6e0-f6df-41d1-9167-7cd823556c73" providerId="ADAL" clId="{D40B574E-F8E7-4608-8DCE-B2E5C51E2DAE}" dt="2019-10-09T14:50:56.487" v="245" actId="20577"/>
          <ac:spMkLst>
            <pc:docMk/>
            <pc:sldMk cId="4092321620" sldId="281"/>
            <ac:spMk id="3" creationId="{3F7C7A6F-C96F-41FF-80B1-074E62B1A3C9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C838BD74-03A7-4083-9656-4695B77D0FB3}" type="datetime1">
              <a:rPr lang="nl-NL" smtClean="0"/>
              <a:t>9-10-2019</a:t>
            </a:fld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950AD62A-9EE1-43E3-A7E5-D268F71DF3EB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3644828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nl-NL" noProof="0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87814101-8B39-4E53-A2E2-FEE6AEE714ED}" type="datetime1">
              <a:rPr lang="nl-NL" noProof="0" smtClean="0"/>
              <a:t>9-10-2019</a:t>
            </a:fld>
            <a:endParaRPr lang="nl-NL" noProof="0" dirty="0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nl-NL" noProof="0" dirty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nl-NL" noProof="0" dirty="0"/>
              <a:t>Klik om de tekststijlen van het model te bewerken</a:t>
            </a:r>
          </a:p>
          <a:p>
            <a:pPr lvl="1" rtl="0"/>
            <a:r>
              <a:rPr lang="nl-NL" noProof="0" dirty="0"/>
              <a:t>Tweede niveau</a:t>
            </a:r>
          </a:p>
          <a:p>
            <a:pPr lvl="2" rtl="0"/>
            <a:r>
              <a:rPr lang="nl-NL" noProof="0" dirty="0"/>
              <a:t>Derde niveau</a:t>
            </a:r>
          </a:p>
          <a:p>
            <a:pPr lvl="3" rtl="0"/>
            <a:r>
              <a:rPr lang="nl-NL" noProof="0" dirty="0"/>
              <a:t>Vierde niveau</a:t>
            </a:r>
          </a:p>
          <a:p>
            <a:pPr lvl="4" rtl="0"/>
            <a:r>
              <a:rPr lang="nl-NL" noProof="0" dirty="0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nl-NL" noProof="0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5534C2EF-8A97-4DAF-B099-E567883644D6}" type="slidenum">
              <a:rPr lang="nl-NL" noProof="0" smtClean="0"/>
              <a:t>‹nr.›</a:t>
            </a:fld>
            <a:endParaRPr lang="nl-NL" noProof="0" dirty="0"/>
          </a:p>
        </p:txBody>
      </p:sp>
    </p:spTree>
    <p:extLst>
      <p:ext uri="{BB962C8B-B14F-4D97-AF65-F5344CB8AC3E}">
        <p14:creationId xmlns:p14="http://schemas.microsoft.com/office/powerpoint/2010/main" val="7180911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5534C2EF-8A97-4DAF-B099-E567883644D6}" type="slidenum">
              <a:rPr lang="nl-NL" smtClean="0"/>
              <a:t>1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522303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5534C2EF-8A97-4DAF-B099-E567883644D6}" type="slidenum">
              <a:rPr lang="nl-NL" smtClean="0"/>
              <a:t>2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265676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5534C2EF-8A97-4DAF-B099-E567883644D6}" type="slidenum">
              <a:rPr lang="nl-NL" smtClean="0"/>
              <a:t>10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707497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24" r="323" b="422"/>
          <a:stretch/>
        </p:blipFill>
        <p:spPr>
          <a:xfrm>
            <a:off x="1524" y="1"/>
            <a:ext cx="12188952" cy="685800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838200" y="533400"/>
            <a:ext cx="8458200" cy="1828800"/>
          </a:xfrm>
        </p:spPr>
        <p:txBody>
          <a:bodyPr rtlCol="0" anchor="b">
            <a:normAutofit/>
          </a:bodyPr>
          <a:lstStyle>
            <a:lvl1pPr algn="l">
              <a:defRPr sz="4400"/>
            </a:lvl1pPr>
          </a:lstStyle>
          <a:p>
            <a:pPr rtl="0"/>
            <a:r>
              <a:rPr lang="nl-NL" noProof="0"/>
              <a:t>Klik om stijl te bewerken</a:t>
            </a:r>
            <a:endParaRPr lang="nl-NL" noProof="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838200" y="2438400"/>
            <a:ext cx="7086600" cy="914400"/>
          </a:xfrm>
        </p:spPr>
        <p:txBody>
          <a:bodyPr rtlCol="0">
            <a:normAutofit/>
          </a:bodyPr>
          <a:lstStyle>
            <a:lvl1pPr marL="0" indent="0" algn="l">
              <a:spcBef>
                <a:spcPts val="1200"/>
              </a:spcBef>
              <a:buNone/>
              <a:defRPr sz="2400"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nl-NL" noProof="0"/>
              <a:t>Klikken om de ondertitelstijl van het model te bewerken</a:t>
            </a:r>
            <a:endParaRPr lang="nl-NL" noProof="0" dirty="0"/>
          </a:p>
        </p:txBody>
      </p:sp>
    </p:spTree>
    <p:extLst>
      <p:ext uri="{BB962C8B-B14F-4D97-AF65-F5344CB8AC3E}">
        <p14:creationId xmlns:p14="http://schemas.microsoft.com/office/powerpoint/2010/main" val="4154451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wee afbeeldingen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5" y="1716"/>
            <a:ext cx="12188952" cy="6856284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28580" y="5791200"/>
            <a:ext cx="8115419" cy="701674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defRPr lang="en-US" sz="2400">
                <a:solidFill>
                  <a:schemeClr val="accent1"/>
                </a:solidFill>
              </a:defRPr>
            </a:lvl1pPr>
          </a:lstStyle>
          <a:p>
            <a:pPr lvl="0" rtl="0"/>
            <a:r>
              <a:rPr lang="nl-NL" noProof="0"/>
              <a:t>Klik om stijl te bewerken</a:t>
            </a:r>
            <a:endParaRPr lang="nl-NL" noProof="0" dirty="0"/>
          </a:p>
        </p:txBody>
      </p:sp>
      <p:sp>
        <p:nvSpPr>
          <p:cNvPr id="7" name="Vrije vorm 5"/>
          <p:cNvSpPr>
            <a:spLocks/>
          </p:cNvSpPr>
          <p:nvPr/>
        </p:nvSpPr>
        <p:spPr bwMode="gray">
          <a:xfrm>
            <a:off x="762000" y="933449"/>
            <a:ext cx="4114800" cy="4109465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nl-NL" noProof="0" dirty="0"/>
          </a:p>
        </p:txBody>
      </p:sp>
      <p:sp>
        <p:nvSpPr>
          <p:cNvPr id="15" name="Tijdelijke aanduiding voor afbeelding 14" descr="Een lege tijdelijke aanduiding om een afbeelding toe te voegen. Klik op de tijdelijke aanduiding en selecteer de afbeelding die u wilt toevoegen"/>
          <p:cNvSpPr>
            <a:spLocks noGrp="1"/>
          </p:cNvSpPr>
          <p:nvPr>
            <p:ph type="pic" sz="quarter" idx="13"/>
          </p:nvPr>
        </p:nvSpPr>
        <p:spPr>
          <a:xfrm>
            <a:off x="992435" y="1113022"/>
            <a:ext cx="3638453" cy="3750319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365760" rtlCol="0">
            <a:noAutofit/>
          </a:bodyPr>
          <a:lstStyle>
            <a:lvl1pPr marL="0" indent="0" algn="ctr">
              <a:buNone/>
              <a:defRPr/>
            </a:lvl1pPr>
          </a:lstStyle>
          <a:p>
            <a:pPr rtl="0"/>
            <a:r>
              <a:rPr lang="nl-NL" noProof="0"/>
              <a:t>Klik op het pictogram als u een afbeelding wilt toevoegen</a:t>
            </a:r>
            <a:endParaRPr lang="nl-NL" noProof="0" dirty="0"/>
          </a:p>
        </p:txBody>
      </p:sp>
      <p:sp>
        <p:nvSpPr>
          <p:cNvPr id="17" name="Tijdelijke aanduiding voor tekst 16"/>
          <p:cNvSpPr>
            <a:spLocks noGrp="1"/>
          </p:cNvSpPr>
          <p:nvPr>
            <p:ph type="body" sz="quarter" idx="14"/>
          </p:nvPr>
        </p:nvSpPr>
        <p:spPr>
          <a:xfrm>
            <a:off x="1028581" y="5181600"/>
            <a:ext cx="3566160" cy="493776"/>
          </a:xfrm>
        </p:spPr>
        <p:txBody>
          <a:bodyPr rtlCol="0">
            <a:normAutofit/>
          </a:bodyPr>
          <a:lstStyle>
            <a:lvl1pPr marL="0" indent="0">
              <a:buNone/>
              <a:defRPr sz="1800"/>
            </a:lvl1pPr>
            <a:lvl2pPr marL="0" indent="0">
              <a:spcBef>
                <a:spcPts val="1200"/>
              </a:spcBef>
              <a:buNone/>
              <a:defRPr sz="1800"/>
            </a:lvl2pPr>
            <a:lvl3pPr marL="0" indent="0">
              <a:spcBef>
                <a:spcPts val="1200"/>
              </a:spcBef>
              <a:buNone/>
              <a:defRPr sz="1800"/>
            </a:lvl3pPr>
            <a:lvl4pPr marL="0" indent="0">
              <a:spcBef>
                <a:spcPts val="1200"/>
              </a:spcBef>
              <a:buNone/>
              <a:defRPr sz="1800"/>
            </a:lvl4pPr>
            <a:lvl5pPr marL="0" indent="0">
              <a:spcBef>
                <a:spcPts val="1200"/>
              </a:spcBef>
              <a:buNone/>
              <a:defRPr sz="1800"/>
            </a:lvl5pPr>
          </a:lstStyle>
          <a:p>
            <a:pPr lvl="0" rtl="0"/>
            <a:r>
              <a:rPr lang="nl-NL" noProof="0"/>
              <a:t>Klikken om de tekststijl van het model te bewerken</a:t>
            </a:r>
          </a:p>
        </p:txBody>
      </p:sp>
      <p:sp>
        <p:nvSpPr>
          <p:cNvPr id="18" name="Vrije vorm 5"/>
          <p:cNvSpPr>
            <a:spLocks/>
          </p:cNvSpPr>
          <p:nvPr/>
        </p:nvSpPr>
        <p:spPr bwMode="gray">
          <a:xfrm>
            <a:off x="5300133" y="933449"/>
            <a:ext cx="4114800" cy="4109465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nl-NL" noProof="0" dirty="0"/>
          </a:p>
        </p:txBody>
      </p:sp>
      <p:sp>
        <p:nvSpPr>
          <p:cNvPr id="19" name="Tijdelijke aanduiding voor afbeelding 18" descr="Een lege tijdelijke aanduiding om een afbeelding toe te voegen. Klik op de tijdelijke aanduiding en selecteer de afbeelding die u wilt toevoegen"/>
          <p:cNvSpPr>
            <a:spLocks noGrp="1"/>
          </p:cNvSpPr>
          <p:nvPr>
            <p:ph type="pic" sz="quarter" idx="15"/>
          </p:nvPr>
        </p:nvSpPr>
        <p:spPr>
          <a:xfrm>
            <a:off x="5530568" y="1113022"/>
            <a:ext cx="3638453" cy="3750319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365760" rtlCol="0">
            <a:noAutofit/>
          </a:bodyPr>
          <a:lstStyle>
            <a:lvl1pPr marL="0" indent="0" algn="ctr">
              <a:buNone/>
              <a:defRPr/>
            </a:lvl1pPr>
          </a:lstStyle>
          <a:p>
            <a:pPr rtl="0"/>
            <a:r>
              <a:rPr lang="nl-NL" noProof="0"/>
              <a:t>Klik op het pictogram als u een afbeelding wilt toevoegen</a:t>
            </a:r>
            <a:endParaRPr lang="nl-NL" noProof="0" dirty="0"/>
          </a:p>
        </p:txBody>
      </p:sp>
      <p:sp>
        <p:nvSpPr>
          <p:cNvPr id="20" name="Tijdelijke aanduiding voor tekst 16"/>
          <p:cNvSpPr>
            <a:spLocks noGrp="1"/>
          </p:cNvSpPr>
          <p:nvPr>
            <p:ph type="body" sz="quarter" idx="16"/>
          </p:nvPr>
        </p:nvSpPr>
        <p:spPr>
          <a:xfrm>
            <a:off x="5566714" y="5181600"/>
            <a:ext cx="3566160" cy="493776"/>
          </a:xfrm>
        </p:spPr>
        <p:txBody>
          <a:bodyPr rtlCol="0">
            <a:normAutofit/>
          </a:bodyPr>
          <a:lstStyle>
            <a:lvl1pPr marL="0" indent="0">
              <a:buNone/>
              <a:defRPr sz="1800"/>
            </a:lvl1pPr>
            <a:lvl2pPr marL="0" indent="0">
              <a:spcBef>
                <a:spcPts val="1200"/>
              </a:spcBef>
              <a:buNone/>
              <a:defRPr sz="1800"/>
            </a:lvl2pPr>
            <a:lvl3pPr marL="0" indent="0">
              <a:spcBef>
                <a:spcPts val="1200"/>
              </a:spcBef>
              <a:buNone/>
              <a:defRPr sz="1800"/>
            </a:lvl3pPr>
            <a:lvl4pPr marL="0" indent="0">
              <a:spcBef>
                <a:spcPts val="1200"/>
              </a:spcBef>
              <a:buNone/>
              <a:defRPr sz="1800"/>
            </a:lvl4pPr>
            <a:lvl5pPr marL="0" indent="0">
              <a:spcBef>
                <a:spcPts val="1200"/>
              </a:spcBef>
              <a:buNone/>
              <a:defRPr sz="1800"/>
            </a:lvl5pPr>
          </a:lstStyle>
          <a:p>
            <a:pPr lvl="0" rtl="0"/>
            <a:r>
              <a:rPr lang="nl-NL" noProof="0"/>
              <a:t>Klikken om de tekststijl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2037772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Drie afbeeldingen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5" y="1716"/>
            <a:ext cx="12188952" cy="6856284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28580" y="5305424"/>
            <a:ext cx="8104083" cy="579921"/>
          </a:xfrm>
        </p:spPr>
        <p:txBody>
          <a:bodyPr rtlCol="0">
            <a:normAutofit/>
          </a:bodyPr>
          <a:lstStyle>
            <a:lvl1pPr>
              <a:defRPr sz="2400">
                <a:solidFill>
                  <a:schemeClr val="accent1"/>
                </a:solidFill>
              </a:defRPr>
            </a:lvl1pPr>
          </a:lstStyle>
          <a:p>
            <a:pPr rtl="0"/>
            <a:r>
              <a:rPr lang="nl-NL" noProof="0"/>
              <a:t>Klik om stijl te bewerken</a:t>
            </a:r>
            <a:endParaRPr lang="nl-NL" noProof="0" dirty="0"/>
          </a:p>
        </p:txBody>
      </p:sp>
      <p:sp>
        <p:nvSpPr>
          <p:cNvPr id="7" name="Vrije vorm 5"/>
          <p:cNvSpPr>
            <a:spLocks/>
          </p:cNvSpPr>
          <p:nvPr/>
        </p:nvSpPr>
        <p:spPr bwMode="gray">
          <a:xfrm>
            <a:off x="762000" y="933449"/>
            <a:ext cx="5334000" cy="4109465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nl-NL" noProof="0" dirty="0"/>
          </a:p>
        </p:txBody>
      </p:sp>
      <p:sp>
        <p:nvSpPr>
          <p:cNvPr id="15" name="Tijdelijke aanduiding voor afbeelding 14" descr="Een lege tijdelijke aanduiding om een afbeelding toe te voegen. Klik op de tijdelijke aanduiding en selecteer de afbeelding die u wilt toevoegen"/>
          <p:cNvSpPr>
            <a:spLocks noGrp="1"/>
          </p:cNvSpPr>
          <p:nvPr>
            <p:ph type="pic" sz="quarter" idx="13"/>
          </p:nvPr>
        </p:nvSpPr>
        <p:spPr>
          <a:xfrm>
            <a:off x="991888" y="1113022"/>
            <a:ext cx="4874224" cy="3750319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365760" rtlCol="0">
            <a:noAutofit/>
          </a:bodyPr>
          <a:lstStyle>
            <a:lvl1pPr marL="0" indent="0" algn="ctr">
              <a:buNone/>
              <a:defRPr/>
            </a:lvl1pPr>
          </a:lstStyle>
          <a:p>
            <a:pPr rtl="0"/>
            <a:r>
              <a:rPr lang="nl-NL" noProof="0"/>
              <a:t>Klik op het pictogram als u een afbeelding wilt toevoegen</a:t>
            </a:r>
            <a:endParaRPr lang="nl-NL" noProof="0" dirty="0"/>
          </a:p>
        </p:txBody>
      </p:sp>
      <p:sp>
        <p:nvSpPr>
          <p:cNvPr id="18" name="Vrije vorm 5"/>
          <p:cNvSpPr>
            <a:spLocks/>
          </p:cNvSpPr>
          <p:nvPr/>
        </p:nvSpPr>
        <p:spPr bwMode="gray">
          <a:xfrm>
            <a:off x="6323873" y="967316"/>
            <a:ext cx="2990942" cy="1934384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nl-NL" noProof="0" dirty="0"/>
          </a:p>
        </p:txBody>
      </p:sp>
      <p:sp>
        <p:nvSpPr>
          <p:cNvPr id="19" name="Tijdelijke aanduiding voor afbeelding 18" descr="Een lege tijdelijke aanduiding om een afbeelding toe te voegen. Klik op de tijdelijke aanduiding en selecteer de afbeelding die u wilt toevoegen"/>
          <p:cNvSpPr>
            <a:spLocks noGrp="1"/>
          </p:cNvSpPr>
          <p:nvPr>
            <p:ph type="pic" sz="quarter" idx="15"/>
          </p:nvPr>
        </p:nvSpPr>
        <p:spPr>
          <a:xfrm>
            <a:off x="6506025" y="1109743"/>
            <a:ext cx="2626638" cy="1649530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182880" rtlCol="0">
            <a:noAutofit/>
          </a:bodyPr>
          <a:lstStyle>
            <a:lvl1pPr marL="0" indent="0" algn="ctr">
              <a:buNone/>
              <a:defRPr/>
            </a:lvl1pPr>
          </a:lstStyle>
          <a:p>
            <a:pPr rtl="0"/>
            <a:r>
              <a:rPr lang="nl-NL" noProof="0"/>
              <a:t>Klik op het pictogram als u een afbeelding wilt toevoegen</a:t>
            </a:r>
            <a:endParaRPr lang="nl-NL" noProof="0" dirty="0"/>
          </a:p>
        </p:txBody>
      </p:sp>
      <p:sp>
        <p:nvSpPr>
          <p:cNvPr id="12" name="Vrije vorm 5"/>
          <p:cNvSpPr>
            <a:spLocks/>
          </p:cNvSpPr>
          <p:nvPr/>
        </p:nvSpPr>
        <p:spPr bwMode="gray">
          <a:xfrm>
            <a:off x="6323873" y="3060954"/>
            <a:ext cx="2990942" cy="1934384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nl-NL" noProof="0" dirty="0"/>
          </a:p>
        </p:txBody>
      </p:sp>
      <p:sp>
        <p:nvSpPr>
          <p:cNvPr id="13" name="Tijdelijke aanduiding voor afbeelding 12" descr="Een lege tijdelijke aanduiding om een afbeelding toe te voegen. Klik op de tijdelijke aanduiding en selecteer de afbeelding die u wilt toevoegen"/>
          <p:cNvSpPr>
            <a:spLocks noGrp="1"/>
          </p:cNvSpPr>
          <p:nvPr>
            <p:ph type="pic" sz="quarter" idx="16"/>
          </p:nvPr>
        </p:nvSpPr>
        <p:spPr>
          <a:xfrm>
            <a:off x="6506025" y="3203381"/>
            <a:ext cx="2626638" cy="1649530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182880" rtlCol="0">
            <a:noAutofit/>
          </a:bodyPr>
          <a:lstStyle>
            <a:lvl1pPr marL="0" indent="0" algn="ctr">
              <a:buNone/>
              <a:defRPr/>
            </a:lvl1pPr>
          </a:lstStyle>
          <a:p>
            <a:pPr rtl="0"/>
            <a:r>
              <a:rPr lang="nl-NL" noProof="0"/>
              <a:t>Klik op het pictogram als u een afbeelding wilt toevoegen</a:t>
            </a:r>
            <a:endParaRPr lang="nl-NL" noProof="0" dirty="0"/>
          </a:p>
        </p:txBody>
      </p:sp>
      <p:sp>
        <p:nvSpPr>
          <p:cNvPr id="17" name="Tijdelijke aanduiding voor tekst 16"/>
          <p:cNvSpPr>
            <a:spLocks noGrp="1"/>
          </p:cNvSpPr>
          <p:nvPr>
            <p:ph type="body" sz="quarter" idx="14"/>
          </p:nvPr>
        </p:nvSpPr>
        <p:spPr>
          <a:xfrm>
            <a:off x="1028581" y="5919255"/>
            <a:ext cx="8104082" cy="497420"/>
          </a:xfrm>
        </p:spPr>
        <p:txBody>
          <a:bodyPr rtlCol="0">
            <a:normAutofit/>
          </a:bodyPr>
          <a:lstStyle>
            <a:lvl1pPr marL="0" indent="0">
              <a:spcBef>
                <a:spcPts val="0"/>
              </a:spcBef>
              <a:buNone/>
              <a:defRPr sz="1600"/>
            </a:lvl1pPr>
            <a:lvl2pPr marL="0" indent="0">
              <a:spcBef>
                <a:spcPts val="1200"/>
              </a:spcBef>
              <a:buNone/>
              <a:defRPr sz="1800"/>
            </a:lvl2pPr>
            <a:lvl3pPr marL="0" indent="0">
              <a:spcBef>
                <a:spcPts val="1200"/>
              </a:spcBef>
              <a:buNone/>
              <a:defRPr sz="1800"/>
            </a:lvl3pPr>
            <a:lvl4pPr marL="0" indent="0">
              <a:spcBef>
                <a:spcPts val="1200"/>
              </a:spcBef>
              <a:buNone/>
              <a:defRPr sz="1800"/>
            </a:lvl4pPr>
            <a:lvl5pPr marL="0" indent="0">
              <a:spcBef>
                <a:spcPts val="1200"/>
              </a:spcBef>
              <a:buNone/>
              <a:defRPr sz="1800"/>
            </a:lvl5pPr>
          </a:lstStyle>
          <a:p>
            <a:pPr lvl="0" rtl="0"/>
            <a:r>
              <a:rPr lang="nl-NL" noProof="0"/>
              <a:t>Klikken om de tekststijl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1017792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ijf afbeelding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Afbeelding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3" y="283"/>
            <a:ext cx="12188952" cy="6859715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77400" y="365126"/>
            <a:ext cx="2133600" cy="1539874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defRPr lang="en-US" sz="2400">
                <a:solidFill>
                  <a:schemeClr val="accent1"/>
                </a:solidFill>
              </a:defRPr>
            </a:lvl1pPr>
          </a:lstStyle>
          <a:p>
            <a:pPr lvl="0" rtl="0"/>
            <a:r>
              <a:rPr lang="nl-NL" noProof="0"/>
              <a:t>Klik om stijl te bewerken</a:t>
            </a:r>
            <a:endParaRPr lang="nl-NL" noProof="0" dirty="0"/>
          </a:p>
        </p:txBody>
      </p:sp>
      <p:sp>
        <p:nvSpPr>
          <p:cNvPr id="8" name="Vrije vorm 5"/>
          <p:cNvSpPr>
            <a:spLocks/>
          </p:cNvSpPr>
          <p:nvPr/>
        </p:nvSpPr>
        <p:spPr bwMode="gray">
          <a:xfrm>
            <a:off x="4182533" y="265044"/>
            <a:ext cx="5232399" cy="3020023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nl-NL" noProof="0" dirty="0"/>
          </a:p>
        </p:txBody>
      </p:sp>
      <p:sp>
        <p:nvSpPr>
          <p:cNvPr id="9" name="Tijdelijke aanduiding voor afbeelding 8" descr="Een lege tijdelijke aanduiding om een afbeelding toe te voegen. Klik op de tijdelijke aanduiding en selecteer de afbeelding die u wilt toevoegen"/>
          <p:cNvSpPr>
            <a:spLocks noGrp="1"/>
          </p:cNvSpPr>
          <p:nvPr>
            <p:ph type="pic" sz="quarter" idx="13"/>
          </p:nvPr>
        </p:nvSpPr>
        <p:spPr>
          <a:xfrm>
            <a:off x="4424435" y="436315"/>
            <a:ext cx="4748594" cy="2677481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365760" rtlCol="0">
            <a:noAutofit/>
          </a:bodyPr>
          <a:lstStyle>
            <a:lvl1pPr marL="0" indent="0" algn="ctr">
              <a:buNone/>
              <a:defRPr/>
            </a:lvl1pPr>
          </a:lstStyle>
          <a:p>
            <a:pPr rtl="0"/>
            <a:r>
              <a:rPr lang="nl-NL" noProof="0"/>
              <a:t>Klik op het pictogram als u een afbeelding wilt toevoegen</a:t>
            </a:r>
            <a:endParaRPr lang="nl-NL" noProof="0" dirty="0"/>
          </a:p>
        </p:txBody>
      </p:sp>
      <p:sp>
        <p:nvSpPr>
          <p:cNvPr id="10" name="Vrije vorm 5"/>
          <p:cNvSpPr>
            <a:spLocks/>
          </p:cNvSpPr>
          <p:nvPr/>
        </p:nvSpPr>
        <p:spPr bwMode="gray">
          <a:xfrm>
            <a:off x="816188" y="384723"/>
            <a:ext cx="3146212" cy="1894677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nl-NL" noProof="0" dirty="0"/>
          </a:p>
        </p:txBody>
      </p:sp>
      <p:sp>
        <p:nvSpPr>
          <p:cNvPr id="11" name="Tijdelijke aanduiding voor afbeelding 10" descr="Een lege tijdelijke aanduiding om een afbeelding toe te voegen. Klik op de tijdelijke aanduiding en selecteer de afbeelding die u wilt toevoegen"/>
          <p:cNvSpPr>
            <a:spLocks noGrp="1"/>
          </p:cNvSpPr>
          <p:nvPr>
            <p:ph type="pic" sz="quarter" idx="15"/>
          </p:nvPr>
        </p:nvSpPr>
        <p:spPr>
          <a:xfrm>
            <a:off x="1013022" y="538232"/>
            <a:ext cx="2752545" cy="1587658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182880" rtlCol="0">
            <a:noAutofit/>
          </a:bodyPr>
          <a:lstStyle>
            <a:lvl1pPr marL="0" indent="0" algn="ctr">
              <a:buNone/>
              <a:defRPr/>
            </a:lvl1pPr>
          </a:lstStyle>
          <a:p>
            <a:pPr rtl="0"/>
            <a:r>
              <a:rPr lang="nl-NL" noProof="0"/>
              <a:t>Klik op het pictogram als u een afbeelding wilt toevoegen</a:t>
            </a:r>
            <a:endParaRPr lang="nl-NL" noProof="0" dirty="0"/>
          </a:p>
        </p:txBody>
      </p:sp>
      <p:sp>
        <p:nvSpPr>
          <p:cNvPr id="12" name="Vrije vorm 5"/>
          <p:cNvSpPr>
            <a:spLocks/>
          </p:cNvSpPr>
          <p:nvPr/>
        </p:nvSpPr>
        <p:spPr bwMode="gray">
          <a:xfrm>
            <a:off x="816188" y="2478361"/>
            <a:ext cx="3146212" cy="1894677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nl-NL" noProof="0" dirty="0"/>
          </a:p>
        </p:txBody>
      </p:sp>
      <p:sp>
        <p:nvSpPr>
          <p:cNvPr id="13" name="Tijdelijke aanduiding voor afbeelding 12" descr="Een lege tijdelijke aanduiding om een afbeelding toe te voegen. Klik op de tijdelijke aanduiding en selecteer de afbeelding die u wilt toevoegen"/>
          <p:cNvSpPr>
            <a:spLocks noGrp="1"/>
          </p:cNvSpPr>
          <p:nvPr>
            <p:ph type="pic" sz="quarter" idx="16"/>
          </p:nvPr>
        </p:nvSpPr>
        <p:spPr>
          <a:xfrm>
            <a:off x="1013022" y="2631870"/>
            <a:ext cx="2752545" cy="1587658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182880" rtlCol="0">
            <a:noAutofit/>
          </a:bodyPr>
          <a:lstStyle>
            <a:lvl1pPr marL="0" indent="0" algn="ctr">
              <a:buNone/>
              <a:defRPr/>
            </a:lvl1pPr>
          </a:lstStyle>
          <a:p>
            <a:pPr rtl="0"/>
            <a:r>
              <a:rPr lang="nl-NL" noProof="0"/>
              <a:t>Klik op het pictogram als u een afbeelding wilt toevoegen</a:t>
            </a:r>
            <a:endParaRPr lang="nl-NL" noProof="0" dirty="0"/>
          </a:p>
        </p:txBody>
      </p:sp>
      <p:sp>
        <p:nvSpPr>
          <p:cNvPr id="14" name="Vrije vorm 5"/>
          <p:cNvSpPr>
            <a:spLocks/>
          </p:cNvSpPr>
          <p:nvPr/>
        </p:nvSpPr>
        <p:spPr bwMode="gray">
          <a:xfrm>
            <a:off x="816188" y="4571999"/>
            <a:ext cx="3146212" cy="1894677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nl-NL" noProof="0" dirty="0"/>
          </a:p>
        </p:txBody>
      </p:sp>
      <p:sp>
        <p:nvSpPr>
          <p:cNvPr id="15" name="Tijdelijke aanduiding voor afbeelding 14" descr="Een lege tijdelijke aanduiding om een afbeelding toe te voegen. Klik op de tijdelijke aanduiding en selecteer de afbeelding die u wilt toevoegen"/>
          <p:cNvSpPr>
            <a:spLocks noGrp="1"/>
          </p:cNvSpPr>
          <p:nvPr>
            <p:ph type="pic" sz="quarter" idx="17"/>
          </p:nvPr>
        </p:nvSpPr>
        <p:spPr>
          <a:xfrm>
            <a:off x="1013022" y="4725508"/>
            <a:ext cx="2752545" cy="1587658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182880" rtlCol="0">
            <a:noAutofit/>
          </a:bodyPr>
          <a:lstStyle>
            <a:lvl1pPr marL="0" indent="0" algn="ctr">
              <a:buNone/>
              <a:defRPr/>
            </a:lvl1pPr>
          </a:lstStyle>
          <a:p>
            <a:pPr rtl="0"/>
            <a:r>
              <a:rPr lang="nl-NL" noProof="0"/>
              <a:t>Klik op het pictogram als u een afbeelding wilt toevoegen</a:t>
            </a:r>
            <a:endParaRPr lang="nl-NL" noProof="0" dirty="0"/>
          </a:p>
        </p:txBody>
      </p:sp>
      <p:sp>
        <p:nvSpPr>
          <p:cNvPr id="20" name="Vrije vorm 5"/>
          <p:cNvSpPr>
            <a:spLocks/>
          </p:cNvSpPr>
          <p:nvPr/>
        </p:nvSpPr>
        <p:spPr bwMode="gray">
          <a:xfrm>
            <a:off x="4182533" y="3448511"/>
            <a:ext cx="5232399" cy="3020023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nl-NL" noProof="0" dirty="0"/>
          </a:p>
        </p:txBody>
      </p:sp>
      <p:sp>
        <p:nvSpPr>
          <p:cNvPr id="21" name="Tijdelijke aanduiding voor afbeelding 20" descr="Een lege tijdelijke aanduiding om een afbeelding toe te voegen. Klik op de tijdelijke aanduiding en selecteer de afbeelding die u wilt toevoegen"/>
          <p:cNvSpPr>
            <a:spLocks noGrp="1"/>
          </p:cNvSpPr>
          <p:nvPr>
            <p:ph type="pic" sz="quarter" idx="18"/>
          </p:nvPr>
        </p:nvSpPr>
        <p:spPr>
          <a:xfrm>
            <a:off x="4424435" y="3619782"/>
            <a:ext cx="4748594" cy="2677481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365760" rtlCol="0">
            <a:noAutofit/>
          </a:bodyPr>
          <a:lstStyle>
            <a:lvl1pPr marL="0" indent="0" algn="ctr">
              <a:buNone/>
              <a:defRPr/>
            </a:lvl1pPr>
          </a:lstStyle>
          <a:p>
            <a:pPr rtl="0"/>
            <a:r>
              <a:rPr lang="nl-NL" noProof="0"/>
              <a:t>Klik op het pictogram als u een afbeelding wilt toevoegen</a:t>
            </a:r>
            <a:endParaRPr lang="nl-NL" noProof="0" dirty="0"/>
          </a:p>
        </p:txBody>
      </p:sp>
    </p:spTree>
    <p:extLst>
      <p:ext uri="{BB962C8B-B14F-4D97-AF65-F5344CB8AC3E}">
        <p14:creationId xmlns:p14="http://schemas.microsoft.com/office/powerpoint/2010/main" val="8646726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nl-NL" noProof="0"/>
              <a:t>Klik om stijl te bewerken</a:t>
            </a:r>
            <a:endParaRPr lang="nl-NL" noProof="0" dirty="0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nl-NL" noProof="0"/>
              <a:t>Klikken om de tekststijl van het model te bewerken</a:t>
            </a:r>
          </a:p>
          <a:p>
            <a:pPr lvl="1" rtl="0"/>
            <a:r>
              <a:rPr lang="nl-NL" noProof="0"/>
              <a:t>Tweede niveau</a:t>
            </a:r>
          </a:p>
          <a:p>
            <a:pPr lvl="2" rtl="0"/>
            <a:r>
              <a:rPr lang="nl-NL" noProof="0"/>
              <a:t>Derde niveau</a:t>
            </a:r>
          </a:p>
          <a:p>
            <a:pPr lvl="3" rtl="0"/>
            <a:r>
              <a:rPr lang="nl-NL" noProof="0"/>
              <a:t>Vierde niveau</a:t>
            </a:r>
          </a:p>
          <a:p>
            <a:pPr lvl="4" rtl="0"/>
            <a:r>
              <a:rPr lang="nl-NL" noProof="0"/>
              <a:t>Vijfde niveau</a:t>
            </a:r>
            <a:endParaRPr lang="nl-NL" noProof="0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nl-NL" noProof="0" dirty="0"/>
              <a:t>Een voettekst toevoegen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92FC5D0-A9B6-4A9A-B84B-4C35602B92DC}" type="datetime1">
              <a:rPr lang="nl-NL" noProof="0" smtClean="0"/>
              <a:t>9-10-2019</a:t>
            </a:fld>
            <a:endParaRPr lang="nl-NL" noProof="0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89D71E3-7D81-4C24-B9D8-6B108755C64C}" type="slidenum">
              <a:rPr lang="nl-NL" noProof="0" smtClean="0"/>
              <a:t>‹nr.›</a:t>
            </a:fld>
            <a:endParaRPr lang="nl-NL" noProof="0" dirty="0"/>
          </a:p>
        </p:txBody>
      </p:sp>
    </p:spTree>
    <p:extLst>
      <p:ext uri="{BB962C8B-B14F-4D97-AF65-F5344CB8AC3E}">
        <p14:creationId xmlns:p14="http://schemas.microsoft.com/office/powerpoint/2010/main" val="1443261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839200" y="365125"/>
            <a:ext cx="1828799" cy="4940300"/>
          </a:xfrm>
        </p:spPr>
        <p:txBody>
          <a:bodyPr vert="eaVert" rtlCol="0"/>
          <a:lstStyle/>
          <a:p>
            <a:pPr rtl="0"/>
            <a:r>
              <a:rPr lang="nl-NL" noProof="0"/>
              <a:t>Klik om stijl te bewerken</a:t>
            </a:r>
            <a:endParaRPr lang="nl-NL" noProof="0" dirty="0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1524000" y="365125"/>
            <a:ext cx="6858000" cy="4940300"/>
          </a:xfrm>
        </p:spPr>
        <p:txBody>
          <a:bodyPr vert="eaVert" rtlCol="0"/>
          <a:lstStyle/>
          <a:p>
            <a:pPr lvl="0" rtl="0"/>
            <a:r>
              <a:rPr lang="nl-NL" noProof="0"/>
              <a:t>Klikken om de tekststijl van het model te bewerken</a:t>
            </a:r>
          </a:p>
          <a:p>
            <a:pPr lvl="1" rtl="0"/>
            <a:r>
              <a:rPr lang="nl-NL" noProof="0"/>
              <a:t>Tweede niveau</a:t>
            </a:r>
          </a:p>
          <a:p>
            <a:pPr lvl="2" rtl="0"/>
            <a:r>
              <a:rPr lang="nl-NL" noProof="0"/>
              <a:t>Derde niveau</a:t>
            </a:r>
          </a:p>
          <a:p>
            <a:pPr lvl="3" rtl="0"/>
            <a:r>
              <a:rPr lang="nl-NL" noProof="0"/>
              <a:t>Vierde niveau</a:t>
            </a:r>
          </a:p>
          <a:p>
            <a:pPr lvl="4" rtl="0"/>
            <a:r>
              <a:rPr lang="nl-NL" noProof="0"/>
              <a:t>Vijfde niveau</a:t>
            </a:r>
            <a:endParaRPr lang="nl-NL" noProof="0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nl-NL" noProof="0" dirty="0"/>
              <a:t>Een voettekst toevoegen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4060A10-9BDB-4A39-8F8E-B3B916D051BD}" type="datetime1">
              <a:rPr lang="nl-NL" noProof="0" smtClean="0"/>
              <a:t>9-10-2019</a:t>
            </a:fld>
            <a:endParaRPr lang="nl-NL" noProof="0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89D71E3-7D81-4C24-B9D8-6B108755C64C}" type="slidenum">
              <a:rPr lang="nl-NL" noProof="0" smtClean="0"/>
              <a:t>‹nr.›</a:t>
            </a:fld>
            <a:endParaRPr lang="nl-NL" noProof="0" dirty="0"/>
          </a:p>
        </p:txBody>
      </p:sp>
    </p:spTree>
    <p:extLst>
      <p:ext uri="{BB962C8B-B14F-4D97-AF65-F5344CB8AC3E}">
        <p14:creationId xmlns:p14="http://schemas.microsoft.com/office/powerpoint/2010/main" val="3926244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inhou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nl-NL" noProof="0"/>
              <a:t>Klik om stijl te bewerken</a:t>
            </a:r>
            <a:endParaRPr lang="nl-NL" noProof="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nl-NL" noProof="0"/>
              <a:t>Klikken om de tekststijl van het model te bewerken</a:t>
            </a:r>
          </a:p>
          <a:p>
            <a:pPr lvl="1" rtl="0"/>
            <a:r>
              <a:rPr lang="nl-NL" noProof="0"/>
              <a:t>Tweede niveau</a:t>
            </a:r>
          </a:p>
          <a:p>
            <a:pPr lvl="2" rtl="0"/>
            <a:r>
              <a:rPr lang="nl-NL" noProof="0"/>
              <a:t>Derde niveau</a:t>
            </a:r>
          </a:p>
          <a:p>
            <a:pPr lvl="3" rtl="0"/>
            <a:r>
              <a:rPr lang="nl-NL" noProof="0"/>
              <a:t>Vierde niveau</a:t>
            </a:r>
          </a:p>
          <a:p>
            <a:pPr lvl="4" rtl="0"/>
            <a:r>
              <a:rPr lang="nl-NL" noProof="0"/>
              <a:t>Vijfde niveau</a:t>
            </a:r>
            <a:endParaRPr lang="nl-NL" noProof="0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nl-NL" noProof="0" dirty="0"/>
              <a:t>Een voettekst toevoegen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7D8B4BC-A3B7-45E8-B1A9-F67A59EFAC59}" type="datetime1">
              <a:rPr lang="nl-NL" noProof="0" smtClean="0"/>
              <a:t>9-10-2019</a:t>
            </a:fld>
            <a:endParaRPr lang="nl-NL" noProof="0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89D71E3-7D81-4C24-B9D8-6B108755C64C}" type="slidenum">
              <a:rPr lang="nl-NL" noProof="0" smtClean="0"/>
              <a:t>‹nr.›</a:t>
            </a:fld>
            <a:endParaRPr lang="nl-NL" noProof="0" dirty="0"/>
          </a:p>
        </p:txBody>
      </p:sp>
    </p:spTree>
    <p:extLst>
      <p:ext uri="{BB962C8B-B14F-4D97-AF65-F5344CB8AC3E}">
        <p14:creationId xmlns:p14="http://schemas.microsoft.com/office/powerpoint/2010/main" val="1035739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4" t="422"/>
          <a:stretch/>
        </p:blipFill>
        <p:spPr>
          <a:xfrm>
            <a:off x="0" y="0"/>
            <a:ext cx="12188952" cy="6857176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352800" y="533400"/>
            <a:ext cx="7315200" cy="1828800"/>
          </a:xfrm>
        </p:spPr>
        <p:txBody>
          <a:bodyPr rtlCol="0" anchor="b">
            <a:normAutofit/>
          </a:bodyPr>
          <a:lstStyle>
            <a:lvl1pPr>
              <a:defRPr sz="4400"/>
            </a:lvl1pPr>
          </a:lstStyle>
          <a:p>
            <a:pPr rtl="0"/>
            <a:r>
              <a:rPr lang="nl-NL" noProof="0"/>
              <a:t>Klik om stijl te bewerken</a:t>
            </a:r>
            <a:endParaRPr lang="nl-NL" noProof="0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3352800" y="2438400"/>
            <a:ext cx="5486400" cy="914400"/>
          </a:xfrm>
        </p:spPr>
        <p:txBody>
          <a:bodyPr rtlCol="0">
            <a:normAutofit/>
          </a:bodyPr>
          <a:lstStyle>
            <a:lvl1pPr marL="0" indent="0">
              <a:spcBef>
                <a:spcPts val="1200"/>
              </a:spcBef>
              <a:buNone/>
              <a:defRPr sz="24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nl-NL" noProof="0"/>
              <a:t>Klikken om de tekststijl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2279508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nl-NL" noProof="0"/>
              <a:t>Klik om stijl te bewerken</a:t>
            </a:r>
            <a:endParaRPr lang="nl-NL" noProof="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1524000" y="1825625"/>
            <a:ext cx="4389120" cy="3474720"/>
          </a:xfrm>
        </p:spPr>
        <p:txBody>
          <a:bodyPr rtlCol="0"/>
          <a:lstStyle/>
          <a:p>
            <a:pPr lvl="0" rtl="0"/>
            <a:r>
              <a:rPr lang="nl-NL" noProof="0"/>
              <a:t>Klikken om de tekststijl van het model te bewerken</a:t>
            </a:r>
          </a:p>
          <a:p>
            <a:pPr lvl="1" rtl="0"/>
            <a:r>
              <a:rPr lang="nl-NL" noProof="0"/>
              <a:t>Tweede niveau</a:t>
            </a:r>
          </a:p>
          <a:p>
            <a:pPr lvl="2" rtl="0"/>
            <a:r>
              <a:rPr lang="nl-NL" noProof="0"/>
              <a:t>Derde niveau</a:t>
            </a:r>
          </a:p>
          <a:p>
            <a:pPr lvl="3" rtl="0"/>
            <a:r>
              <a:rPr lang="nl-NL" noProof="0"/>
              <a:t>Vierde niveau</a:t>
            </a:r>
          </a:p>
          <a:p>
            <a:pPr lvl="4" rtl="0"/>
            <a:r>
              <a:rPr lang="nl-NL" noProof="0"/>
              <a:t>Vijfde niveau</a:t>
            </a:r>
            <a:endParaRPr lang="nl-NL" noProof="0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278880" y="1825625"/>
            <a:ext cx="4389120" cy="3474720"/>
          </a:xfrm>
        </p:spPr>
        <p:txBody>
          <a:bodyPr rtlCol="0"/>
          <a:lstStyle/>
          <a:p>
            <a:pPr lvl="0" rtl="0"/>
            <a:r>
              <a:rPr lang="nl-NL" noProof="0"/>
              <a:t>Klikken om de tekststijl van het model te bewerken</a:t>
            </a:r>
          </a:p>
          <a:p>
            <a:pPr lvl="1" rtl="0"/>
            <a:r>
              <a:rPr lang="nl-NL" noProof="0"/>
              <a:t>Tweede niveau</a:t>
            </a:r>
          </a:p>
          <a:p>
            <a:pPr lvl="2" rtl="0"/>
            <a:r>
              <a:rPr lang="nl-NL" noProof="0"/>
              <a:t>Derde niveau</a:t>
            </a:r>
          </a:p>
          <a:p>
            <a:pPr lvl="3" rtl="0"/>
            <a:r>
              <a:rPr lang="nl-NL" noProof="0"/>
              <a:t>Vierde niveau</a:t>
            </a:r>
          </a:p>
          <a:p>
            <a:pPr lvl="4" rtl="0"/>
            <a:r>
              <a:rPr lang="nl-NL" noProof="0"/>
              <a:t>Vijfde niveau</a:t>
            </a:r>
            <a:endParaRPr lang="nl-NL" noProof="0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nl-NL" noProof="0" dirty="0"/>
              <a:t>Een voettekst toevoegen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5BFE02D-3BAB-4EB8-88B9-2E39B88ABF34}" type="datetime1">
              <a:rPr lang="nl-NL" noProof="0" smtClean="0"/>
              <a:t>9-10-2019</a:t>
            </a:fld>
            <a:endParaRPr lang="nl-NL" noProof="0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89D71E3-7D81-4C24-B9D8-6B108755C64C}" type="slidenum">
              <a:rPr lang="nl-NL" noProof="0" smtClean="0"/>
              <a:t>‹nr.›</a:t>
            </a:fld>
            <a:endParaRPr lang="nl-NL" noProof="0" dirty="0"/>
          </a:p>
        </p:txBody>
      </p:sp>
    </p:spTree>
    <p:extLst>
      <p:ext uri="{BB962C8B-B14F-4D97-AF65-F5344CB8AC3E}">
        <p14:creationId xmlns:p14="http://schemas.microsoft.com/office/powerpoint/2010/main" val="1625302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nl-NL" noProof="0"/>
              <a:t>Klik om stijl te bewerken</a:t>
            </a:r>
            <a:endParaRPr lang="nl-NL" noProof="0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1524000" y="1828799"/>
            <a:ext cx="4389120" cy="795867"/>
          </a:xfrm>
        </p:spPr>
        <p:txBody>
          <a:bodyPr rtlCol="0" anchor="ctr">
            <a:normAutofit/>
          </a:bodyPr>
          <a:lstStyle>
            <a:lvl1pPr marL="0" indent="0">
              <a:spcBef>
                <a:spcPts val="0"/>
              </a:spcBef>
              <a:buNone/>
              <a:defRPr sz="2400" b="0">
                <a:solidFill>
                  <a:schemeClr val="accent4">
                    <a:lumMod val="7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nl-NL" noProof="0"/>
              <a:t>Klikken om de tekststijl van het model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1524000" y="2624666"/>
            <a:ext cx="4389120" cy="2675467"/>
          </a:xfrm>
        </p:spPr>
        <p:txBody>
          <a:bodyPr rtlCol="0"/>
          <a:lstStyle/>
          <a:p>
            <a:pPr lvl="0" rtl="0"/>
            <a:r>
              <a:rPr lang="nl-NL" noProof="0"/>
              <a:t>Klikken om de tekststijl van het model te bewerken</a:t>
            </a:r>
          </a:p>
          <a:p>
            <a:pPr lvl="1" rtl="0"/>
            <a:r>
              <a:rPr lang="nl-NL" noProof="0"/>
              <a:t>Tweede niveau</a:t>
            </a:r>
          </a:p>
          <a:p>
            <a:pPr lvl="2" rtl="0"/>
            <a:r>
              <a:rPr lang="nl-NL" noProof="0"/>
              <a:t>Derde niveau</a:t>
            </a:r>
          </a:p>
          <a:p>
            <a:pPr lvl="3" rtl="0"/>
            <a:r>
              <a:rPr lang="nl-NL" noProof="0"/>
              <a:t>Vierde niveau</a:t>
            </a:r>
          </a:p>
          <a:p>
            <a:pPr lvl="4" rtl="0"/>
            <a:r>
              <a:rPr lang="nl-NL" noProof="0"/>
              <a:t>Vijfde niveau</a:t>
            </a:r>
            <a:endParaRPr lang="nl-NL" noProof="0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278880" y="1828799"/>
            <a:ext cx="4389120" cy="795867"/>
          </a:xfrm>
        </p:spPr>
        <p:txBody>
          <a:bodyPr rtlCol="0" anchor="ctr">
            <a:normAutofit/>
          </a:bodyPr>
          <a:lstStyle>
            <a:lvl1pPr marL="0" indent="0">
              <a:spcBef>
                <a:spcPts val="0"/>
              </a:spcBef>
              <a:buNone/>
              <a:defRPr sz="2400" b="0">
                <a:solidFill>
                  <a:schemeClr val="accent4">
                    <a:lumMod val="7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nl-NL" noProof="0"/>
              <a:t>Klikken om de tekststijl van het model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278880" y="2624666"/>
            <a:ext cx="4389120" cy="2675467"/>
          </a:xfrm>
        </p:spPr>
        <p:txBody>
          <a:bodyPr rtlCol="0"/>
          <a:lstStyle/>
          <a:p>
            <a:pPr lvl="0" rtl="0"/>
            <a:r>
              <a:rPr lang="nl-NL" noProof="0"/>
              <a:t>Klikken om de tekststijl van het model te bewerken</a:t>
            </a:r>
          </a:p>
          <a:p>
            <a:pPr lvl="1" rtl="0"/>
            <a:r>
              <a:rPr lang="nl-NL" noProof="0"/>
              <a:t>Tweede niveau</a:t>
            </a:r>
          </a:p>
          <a:p>
            <a:pPr lvl="2" rtl="0"/>
            <a:r>
              <a:rPr lang="nl-NL" noProof="0"/>
              <a:t>Derde niveau</a:t>
            </a:r>
          </a:p>
          <a:p>
            <a:pPr lvl="3" rtl="0"/>
            <a:r>
              <a:rPr lang="nl-NL" noProof="0"/>
              <a:t>Vierde niveau</a:t>
            </a:r>
          </a:p>
          <a:p>
            <a:pPr lvl="4" rtl="0"/>
            <a:r>
              <a:rPr lang="nl-NL" noProof="0"/>
              <a:t>Vijfde niveau</a:t>
            </a:r>
            <a:endParaRPr lang="nl-NL" noProof="0" dirty="0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nl-NL" noProof="0" dirty="0"/>
              <a:t>Een voettekst toevoegen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A5E6550-B4F4-4AB5-8CAF-087A6645B768}" type="datetime1">
              <a:rPr lang="nl-NL" noProof="0" smtClean="0"/>
              <a:t>9-10-2019</a:t>
            </a:fld>
            <a:endParaRPr lang="nl-NL" noProof="0" dirty="0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89D71E3-7D81-4C24-B9D8-6B108755C64C}" type="slidenum">
              <a:rPr lang="nl-NL" noProof="0" smtClean="0"/>
              <a:t>‹nr.›</a:t>
            </a:fld>
            <a:endParaRPr lang="nl-NL" noProof="0" dirty="0"/>
          </a:p>
        </p:txBody>
      </p:sp>
    </p:spTree>
    <p:extLst>
      <p:ext uri="{BB962C8B-B14F-4D97-AF65-F5344CB8AC3E}">
        <p14:creationId xmlns:p14="http://schemas.microsoft.com/office/powerpoint/2010/main" val="2900086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nl-NL" noProof="0"/>
              <a:t>Klik om stijl te bewerken</a:t>
            </a:r>
            <a:endParaRPr lang="nl-NL" noProof="0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nl-NL" noProof="0" dirty="0"/>
              <a:t>Een voettekst toevoegen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4A81FBC-BED1-4C19-88CE-A334CAC51FCC}" type="datetime1">
              <a:rPr lang="nl-NL" noProof="0" smtClean="0"/>
              <a:t>9-10-2019</a:t>
            </a:fld>
            <a:endParaRPr lang="nl-NL" noProof="0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89D71E3-7D81-4C24-B9D8-6B108755C64C}" type="slidenum">
              <a:rPr lang="nl-NL" noProof="0" smtClean="0"/>
              <a:t>‹nr.›</a:t>
            </a:fld>
            <a:endParaRPr lang="nl-NL" noProof="0" dirty="0"/>
          </a:p>
        </p:txBody>
      </p:sp>
    </p:spTree>
    <p:extLst>
      <p:ext uri="{BB962C8B-B14F-4D97-AF65-F5344CB8AC3E}">
        <p14:creationId xmlns:p14="http://schemas.microsoft.com/office/powerpoint/2010/main" val="645025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nl-NL" noProof="0" dirty="0"/>
              <a:t>Een voettekst toevoegen</a:t>
            </a:r>
          </a:p>
        </p:txBody>
      </p:sp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7325EDF-C77D-4ADB-9AAC-3506B89C42F0}" type="datetime1">
              <a:rPr lang="nl-NL" noProof="0" smtClean="0"/>
              <a:t>9-10-2019</a:t>
            </a:fld>
            <a:endParaRPr lang="nl-NL" noProof="0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89D71E3-7D81-4C24-B9D8-6B108755C64C}" type="slidenum">
              <a:rPr lang="nl-NL" noProof="0" smtClean="0"/>
              <a:t>‹nr.›</a:t>
            </a:fld>
            <a:endParaRPr lang="nl-NL" noProof="0" dirty="0"/>
          </a:p>
        </p:txBody>
      </p:sp>
    </p:spTree>
    <p:extLst>
      <p:ext uri="{BB962C8B-B14F-4D97-AF65-F5344CB8AC3E}">
        <p14:creationId xmlns:p14="http://schemas.microsoft.com/office/powerpoint/2010/main" val="3580071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nl-NL" noProof="0"/>
              <a:t>Klik om stijl te bewerken</a:t>
            </a:r>
            <a:endParaRPr lang="nl-NL" noProof="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724400" y="1828800"/>
            <a:ext cx="5943600" cy="3476625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nl-NL" noProof="0"/>
              <a:t>Klikken om de tekststijl van het model te bewerken</a:t>
            </a:r>
          </a:p>
          <a:p>
            <a:pPr lvl="1" rtl="0"/>
            <a:r>
              <a:rPr lang="nl-NL" noProof="0"/>
              <a:t>Tweede niveau</a:t>
            </a:r>
          </a:p>
          <a:p>
            <a:pPr lvl="2" rtl="0"/>
            <a:r>
              <a:rPr lang="nl-NL" noProof="0"/>
              <a:t>Derde niveau</a:t>
            </a:r>
          </a:p>
          <a:p>
            <a:pPr lvl="3" rtl="0"/>
            <a:r>
              <a:rPr lang="nl-NL" noProof="0"/>
              <a:t>Vierde niveau</a:t>
            </a:r>
          </a:p>
          <a:p>
            <a:pPr lvl="4" rtl="0"/>
            <a:r>
              <a:rPr lang="nl-NL" noProof="0"/>
              <a:t>Vijfde niveau</a:t>
            </a:r>
            <a:endParaRPr lang="nl-NL" noProof="0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523999" y="1828800"/>
            <a:ext cx="2926080" cy="3476625"/>
          </a:xfrm>
        </p:spPr>
        <p:txBody>
          <a:bodyPr rtlCol="0">
            <a:normAutofit/>
          </a:bodyPr>
          <a:lstStyle>
            <a:lvl1pPr marL="0" indent="0">
              <a:spcBef>
                <a:spcPts val="1200"/>
              </a:spcBef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nl-NL" noProof="0"/>
              <a:t>Klikken om de tekststijl van het model te bewerken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nl-NL" noProof="0" dirty="0"/>
              <a:t>Een voettekst toevoegen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D9B60BA-C05D-4614-B1D5-78DEE3FA06F1}" type="datetime1">
              <a:rPr lang="nl-NL" noProof="0" smtClean="0"/>
              <a:t>9-10-2019</a:t>
            </a:fld>
            <a:endParaRPr lang="nl-NL" noProof="0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89D71E3-7D81-4C24-B9D8-6B108755C64C}" type="slidenum">
              <a:rPr lang="nl-NL" noProof="0" smtClean="0"/>
              <a:t>‹nr.›</a:t>
            </a:fld>
            <a:endParaRPr lang="nl-NL" noProof="0" dirty="0"/>
          </a:p>
        </p:txBody>
      </p:sp>
    </p:spTree>
    <p:extLst>
      <p:ext uri="{BB962C8B-B14F-4D97-AF65-F5344CB8AC3E}">
        <p14:creationId xmlns:p14="http://schemas.microsoft.com/office/powerpoint/2010/main" val="807354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Vrije vorm 5"/>
          <p:cNvSpPr>
            <a:spLocks/>
          </p:cNvSpPr>
          <p:nvPr/>
        </p:nvSpPr>
        <p:spPr bwMode="gray">
          <a:xfrm>
            <a:off x="804333" y="1695450"/>
            <a:ext cx="5596467" cy="3295650"/>
          </a:xfrm>
          <a:custGeom>
            <a:avLst/>
            <a:gdLst>
              <a:gd name="T0" fmla="*/ 1279 w 1347"/>
              <a:gd name="T1" fmla="*/ 919 h 986"/>
              <a:gd name="T2" fmla="*/ 65 w 1347"/>
              <a:gd name="T3" fmla="*/ 919 h 986"/>
              <a:gd name="T4" fmla="*/ 65 w 1347"/>
              <a:gd name="T5" fmla="*/ 64 h 986"/>
              <a:gd name="T6" fmla="*/ 1279 w 1347"/>
              <a:gd name="T7" fmla="*/ 64 h 986"/>
              <a:gd name="T8" fmla="*/ 1279 w 1347"/>
              <a:gd name="T9" fmla="*/ 919 h 9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347" h="986">
                <a:moveTo>
                  <a:pt x="1279" y="919"/>
                </a:moveTo>
                <a:cubicBezTo>
                  <a:pt x="1211" y="986"/>
                  <a:pt x="121" y="974"/>
                  <a:pt x="65" y="919"/>
                </a:cubicBezTo>
                <a:cubicBezTo>
                  <a:pt x="9" y="863"/>
                  <a:pt x="0" y="128"/>
                  <a:pt x="65" y="64"/>
                </a:cubicBezTo>
                <a:cubicBezTo>
                  <a:pt x="130" y="0"/>
                  <a:pt x="1217" y="3"/>
                  <a:pt x="1279" y="64"/>
                </a:cubicBezTo>
                <a:cubicBezTo>
                  <a:pt x="1341" y="125"/>
                  <a:pt x="1347" y="852"/>
                  <a:pt x="1279" y="919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nl-NL" noProof="0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nl-NL" noProof="0"/>
              <a:t>Klik om stijl te bewerken</a:t>
            </a:r>
            <a:endParaRPr lang="nl-NL" noProof="0" dirty="0"/>
          </a:p>
        </p:txBody>
      </p:sp>
      <p:sp>
        <p:nvSpPr>
          <p:cNvPr id="12" name="Tijdelijke aanduiding voor afbeelding 11" descr="Een lege tijdelijke aanduiding om een afbeelding toe te voegen. Klik op de tijdelijke aanduiding en selecteer de afbeelding die u wilt toevoegen"/>
          <p:cNvSpPr>
            <a:spLocks noGrp="1"/>
          </p:cNvSpPr>
          <p:nvPr>
            <p:ph type="pic" idx="1"/>
          </p:nvPr>
        </p:nvSpPr>
        <p:spPr>
          <a:xfrm>
            <a:off x="1006022" y="1874520"/>
            <a:ext cx="5193089" cy="2937510"/>
          </a:xfrm>
          <a:custGeom>
            <a:avLst/>
            <a:gdLst>
              <a:gd name="connsiteX0" fmla="*/ 2531359 w 5066932"/>
              <a:gd name="connsiteY0" fmla="*/ 21 h 2945784"/>
              <a:gd name="connsiteX1" fmla="*/ 4878015 w 5066932"/>
              <a:gd name="connsiteY1" fmla="*/ 145719 h 2945784"/>
              <a:gd name="connsiteX2" fmla="*/ 4878015 w 5066932"/>
              <a:gd name="connsiteY2" fmla="*/ 2803241 h 2945784"/>
              <a:gd name="connsiteX3" fmla="*/ 175988 w 5066932"/>
              <a:gd name="connsiteY3" fmla="*/ 2803241 h 2945784"/>
              <a:gd name="connsiteX4" fmla="*/ 175988 w 5066932"/>
              <a:gd name="connsiteY4" fmla="*/ 145719 h 2945784"/>
              <a:gd name="connsiteX5" fmla="*/ 2531359 w 5066932"/>
              <a:gd name="connsiteY5" fmla="*/ 21 h 29457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066932" h="2945784">
                <a:moveTo>
                  <a:pt x="2531359" y="21"/>
                </a:moveTo>
                <a:cubicBezTo>
                  <a:pt x="3645379" y="1187"/>
                  <a:pt x="4757946" y="50918"/>
                  <a:pt x="4878015" y="145719"/>
                </a:cubicBezTo>
                <a:cubicBezTo>
                  <a:pt x="5118151" y="335320"/>
                  <a:pt x="5141390" y="2594991"/>
                  <a:pt x="4878015" y="2803241"/>
                </a:cubicBezTo>
                <a:cubicBezTo>
                  <a:pt x="4614639" y="3011491"/>
                  <a:pt x="392886" y="2974193"/>
                  <a:pt x="175988" y="2803241"/>
                </a:cubicBezTo>
                <a:cubicBezTo>
                  <a:pt x="-40909" y="2629181"/>
                  <a:pt x="-75768" y="344644"/>
                  <a:pt x="175988" y="145719"/>
                </a:cubicBezTo>
                <a:cubicBezTo>
                  <a:pt x="301866" y="46256"/>
                  <a:pt x="1417339" y="-1144"/>
                  <a:pt x="2531359" y="21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365760" rtlCol="0">
            <a:no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nl-NL" noProof="0"/>
              <a:t>Klik op het pictogram als u een afbeelding wilt toevoegen</a:t>
            </a:r>
            <a:endParaRPr lang="nl-NL" noProof="0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7010400" y="2245995"/>
            <a:ext cx="3657600" cy="2194560"/>
          </a:xfrm>
        </p:spPr>
        <p:txBody>
          <a:bodyPr rtlCol="0">
            <a:normAutofit/>
          </a:bodyPr>
          <a:lstStyle>
            <a:lvl1pPr marL="0" indent="0">
              <a:spcBef>
                <a:spcPts val="1200"/>
              </a:spcBef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nl-NL" noProof="0"/>
              <a:t>Klikken om de tekststijl van het model te bewerken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nl-NL" noProof="0" dirty="0"/>
              <a:t>Een voettekst toevoegen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13F05B5-B324-4AF2-B010-1DAE32D4D6C8}" type="datetime1">
              <a:rPr lang="nl-NL" noProof="0" smtClean="0"/>
              <a:t>9-10-2019</a:t>
            </a:fld>
            <a:endParaRPr lang="nl-NL" noProof="0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89D71E3-7D81-4C24-B9D8-6B108755C64C}" type="slidenum">
              <a:rPr lang="nl-NL" noProof="0" smtClean="0"/>
              <a:t>‹nr.›</a:t>
            </a:fld>
            <a:endParaRPr lang="nl-NL" noProof="0" dirty="0"/>
          </a:p>
        </p:txBody>
      </p:sp>
    </p:spTree>
    <p:extLst>
      <p:ext uri="{BB962C8B-B14F-4D97-AF65-F5344CB8AC3E}">
        <p14:creationId xmlns:p14="http://schemas.microsoft.com/office/powerpoint/2010/main" val="651318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Afbeelding 6"/>
          <p:cNvPicPr>
            <a:picLocks noChangeAspect="1"/>
          </p:cNvPicPr>
          <p:nvPr userDrawn="1"/>
        </p:nvPicPr>
        <p:blipFill rotWithShape="1"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5" t="511" r="525" b="2999"/>
          <a:stretch/>
        </p:blipFill>
        <p:spPr>
          <a:xfrm>
            <a:off x="0" y="0"/>
            <a:ext cx="12188826" cy="6858000"/>
          </a:xfrm>
          <a:prstGeom prst="rect">
            <a:avLst/>
          </a:prstGeom>
        </p:spPr>
      </p:pic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9829800" cy="108267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nl-NL" noProof="0" dirty="0"/>
              <a:t>Klik om de titelstijl van het model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1524000" y="1828800"/>
            <a:ext cx="91440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nl-NL" noProof="0" dirty="0"/>
              <a:t>Klik om de tekststijlen van het model te bewerken</a:t>
            </a:r>
          </a:p>
          <a:p>
            <a:pPr lvl="1" rtl="0"/>
            <a:r>
              <a:rPr lang="nl-NL" noProof="0" dirty="0"/>
              <a:t>Tweede niveau</a:t>
            </a:r>
          </a:p>
          <a:p>
            <a:pPr lvl="2" rtl="0"/>
            <a:r>
              <a:rPr lang="nl-NL" noProof="0" dirty="0"/>
              <a:t>Derde niveau</a:t>
            </a:r>
          </a:p>
          <a:p>
            <a:pPr lvl="3" rtl="0"/>
            <a:r>
              <a:rPr lang="nl-NL" noProof="0" dirty="0"/>
              <a:t>Vierde niveau</a:t>
            </a:r>
          </a:p>
          <a:p>
            <a:pPr lvl="4" rtl="0"/>
            <a:r>
              <a:rPr lang="nl-NL" noProof="0" dirty="0"/>
              <a:t>Vijfde niveau</a:t>
            </a: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2209800" y="6416675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/>
                </a:solidFill>
              </a:defRPr>
            </a:lvl1pPr>
          </a:lstStyle>
          <a:p>
            <a:pPr rtl="0"/>
            <a:r>
              <a:rPr lang="nl-NL" noProof="0" dirty="0"/>
              <a:t>Een voettekst toevoegen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7010400" y="6416675"/>
            <a:ext cx="1371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pPr rtl="0"/>
            <a:fld id="{B643632B-0514-4618-8243-558B1A6931C2}" type="datetime1">
              <a:rPr lang="nl-NL" noProof="0" smtClean="0"/>
              <a:t>9-10-2019</a:t>
            </a:fld>
            <a:endParaRPr lang="nl-NL" noProof="0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838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pPr rtl="0"/>
            <a:fld id="{289D71E3-7D81-4C24-B9D8-6B108755C64C}" type="slidenum">
              <a:rPr lang="nl-NL" noProof="0" smtClean="0"/>
              <a:pPr rtl="0"/>
              <a:t>‹nr.›</a:t>
            </a:fld>
            <a:endParaRPr lang="nl-NL" noProof="0" dirty="0"/>
          </a:p>
        </p:txBody>
      </p:sp>
    </p:spTree>
    <p:extLst>
      <p:ext uri="{BB962C8B-B14F-4D97-AF65-F5344CB8AC3E}">
        <p14:creationId xmlns:p14="http://schemas.microsoft.com/office/powerpoint/2010/main" val="361654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2" r:id="rId11"/>
    <p:sldLayoutId id="2147483661" r:id="rId12"/>
    <p:sldLayoutId id="2147483658" r:id="rId13"/>
    <p:sldLayoutId id="2147483659" r:id="rId14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nl-NL" dirty="0"/>
              <a:t>Keuzedeel Jeugd- en Opvoedhulp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r>
              <a:rPr lang="nl-NL" dirty="0"/>
              <a:t>Module B – les 3</a:t>
            </a:r>
          </a:p>
        </p:txBody>
      </p:sp>
    </p:spTree>
    <p:extLst>
      <p:ext uri="{BB962C8B-B14F-4D97-AF65-F5344CB8AC3E}">
        <p14:creationId xmlns:p14="http://schemas.microsoft.com/office/powerpoint/2010/main" val="2798047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nl-NL" dirty="0"/>
              <a:t>Afsluiting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631504" y="1809750"/>
            <a:ext cx="3017523" cy="3476625"/>
          </a:xfrm>
        </p:spPr>
        <p:txBody>
          <a:bodyPr rtlCol="0"/>
          <a:lstStyle/>
          <a:p>
            <a:pPr rtl="0"/>
            <a:r>
              <a:rPr lang="nl-NL" dirty="0"/>
              <a:t>Volgende week:</a:t>
            </a:r>
          </a:p>
          <a:p>
            <a:pPr rtl="0"/>
            <a:r>
              <a:rPr lang="nl-NL" dirty="0"/>
              <a:t>Het sociale netwerk</a:t>
            </a:r>
          </a:p>
          <a:p>
            <a:pPr rtl="0"/>
            <a:r>
              <a:rPr lang="nl-NL" dirty="0"/>
              <a:t>Veiligheid </a:t>
            </a:r>
          </a:p>
          <a:p>
            <a:pPr rtl="0"/>
            <a:r>
              <a:rPr lang="nl-NL" dirty="0"/>
              <a:t>Vrijheid </a:t>
            </a:r>
            <a:r>
              <a:rPr lang="nl-NL"/>
              <a:t>versus veiligheid</a:t>
            </a:r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096000" y="1828800"/>
            <a:ext cx="4752527" cy="3476625"/>
          </a:xfrm>
        </p:spPr>
        <p:txBody>
          <a:bodyPr rtlCol="0">
            <a:normAutofit/>
          </a:bodyPr>
          <a:lstStyle/>
          <a:p>
            <a:r>
              <a:rPr lang="nl-NL" dirty="0"/>
              <a:t>Doelen?</a:t>
            </a:r>
          </a:p>
          <a:p>
            <a:endParaRPr lang="nl-NL" dirty="0"/>
          </a:p>
          <a:p>
            <a:r>
              <a:rPr lang="nl-NL" dirty="0"/>
              <a:t>Aan het eind van deze eerste les, weet je:</a:t>
            </a:r>
          </a:p>
          <a:p>
            <a:r>
              <a:rPr lang="nl-NL" dirty="0"/>
              <a:t>Wat vraaggericht werken is en hoe je het toepast in de praktijk</a:t>
            </a:r>
          </a:p>
          <a:p>
            <a:r>
              <a:rPr lang="nl-NL" dirty="0"/>
              <a:t>Hoe je cliënten en hun systeem zelf een vraag laat formuleren</a:t>
            </a:r>
          </a:p>
          <a:p>
            <a:r>
              <a:rPr lang="nl-NL" dirty="0"/>
              <a:t>Hoe je de ondersteuningsvraag helder krijgen</a:t>
            </a:r>
          </a:p>
          <a:p>
            <a:endParaRPr lang="nl-NL" dirty="0"/>
          </a:p>
          <a:p>
            <a:pPr rtl="0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32947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nl-NL" dirty="0"/>
              <a:t>Programma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/>
        <p:txBody>
          <a:bodyPr rtlCol="0">
            <a:normAutofit lnSpcReduction="10000"/>
          </a:bodyPr>
          <a:lstStyle/>
          <a:p>
            <a:pPr marL="285750" indent="-285750">
              <a:buFontTx/>
              <a:buChar char="-"/>
            </a:pPr>
            <a:r>
              <a:rPr lang="nl-NL" dirty="0"/>
              <a:t>Check aanwezigheid</a:t>
            </a:r>
          </a:p>
          <a:p>
            <a:pPr marL="285750" indent="-285750">
              <a:buFontTx/>
              <a:buChar char="-"/>
            </a:pPr>
            <a:r>
              <a:rPr lang="nl-NL" dirty="0"/>
              <a:t>Theorie</a:t>
            </a:r>
          </a:p>
          <a:p>
            <a:pPr marL="285750" indent="-285750">
              <a:buFontTx/>
              <a:buChar char="-"/>
            </a:pPr>
            <a:r>
              <a:rPr lang="nl-NL" dirty="0"/>
              <a:t>Opdracht</a:t>
            </a:r>
          </a:p>
          <a:p>
            <a:pPr marL="285750" indent="-285750">
              <a:buFontTx/>
              <a:buChar char="-"/>
            </a:pPr>
            <a:r>
              <a:rPr lang="nl-NL" dirty="0"/>
              <a:t>Afsluiting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/>
        <p:txBody>
          <a:bodyPr rtlCol="0">
            <a:normAutofit lnSpcReduction="10000"/>
          </a:bodyPr>
          <a:lstStyle/>
          <a:p>
            <a:pPr rtl="0"/>
            <a:r>
              <a:rPr lang="nl-NL" dirty="0"/>
              <a:t>Doelen?</a:t>
            </a:r>
          </a:p>
          <a:p>
            <a:pPr rtl="0"/>
            <a:endParaRPr lang="nl-NL" dirty="0"/>
          </a:p>
          <a:p>
            <a:pPr rtl="0"/>
            <a:r>
              <a:rPr lang="nl-NL" dirty="0"/>
              <a:t>Aan het eind van deze les, weet je:</a:t>
            </a:r>
          </a:p>
          <a:p>
            <a:pPr rtl="0"/>
            <a:r>
              <a:rPr lang="nl-NL" dirty="0"/>
              <a:t>Wat vraaggericht werken is en hoe je het toepast in de praktijk</a:t>
            </a:r>
          </a:p>
          <a:p>
            <a:pPr rtl="0"/>
            <a:r>
              <a:rPr lang="nl-NL" dirty="0"/>
              <a:t>Hoe je cliënten en hun systeem zelf een vraag laat formuleren</a:t>
            </a:r>
          </a:p>
          <a:p>
            <a:pPr rtl="0"/>
            <a:r>
              <a:rPr lang="nl-NL" dirty="0"/>
              <a:t>Hoe je de ondersteuningsvraag helder krijgen</a:t>
            </a:r>
          </a:p>
        </p:txBody>
      </p:sp>
    </p:spTree>
    <p:extLst>
      <p:ext uri="{BB962C8B-B14F-4D97-AF65-F5344CB8AC3E}">
        <p14:creationId xmlns:p14="http://schemas.microsoft.com/office/powerpoint/2010/main" val="1359999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1092284-A0D6-4490-B4D7-A139C58DFB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Vraaggericht 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68BE819-43AE-405C-8F92-BD2F66671B9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24000" y="1825625"/>
            <a:ext cx="7020272" cy="3474720"/>
          </a:xfrm>
        </p:spPr>
        <p:txBody>
          <a:bodyPr/>
          <a:lstStyle/>
          <a:p>
            <a:r>
              <a:rPr lang="nl-NL" dirty="0"/>
              <a:t>Relatief nieuwe stroming</a:t>
            </a:r>
          </a:p>
          <a:p>
            <a:r>
              <a:rPr lang="nl-NL" dirty="0"/>
              <a:t>Mensen integreren in de samenleving</a:t>
            </a:r>
          </a:p>
          <a:p>
            <a:r>
              <a:rPr lang="nl-NL" dirty="0"/>
              <a:t>Zoveel mogelijk betrekken van het sociale netwerk</a:t>
            </a:r>
          </a:p>
          <a:p>
            <a:r>
              <a:rPr lang="nl-NL" dirty="0"/>
              <a:t>Wensen en behoeften van de cliënt staan centraal</a:t>
            </a:r>
          </a:p>
          <a:p>
            <a:r>
              <a:rPr lang="nl-NL" dirty="0"/>
              <a:t>Wat heeft hij/zij nodig en wat wil hij/zij bereiken?</a:t>
            </a:r>
          </a:p>
          <a:p>
            <a:r>
              <a:rPr lang="nl-NL" dirty="0"/>
              <a:t>Van aanbodgericht naar vraaggericht…</a:t>
            </a:r>
          </a:p>
        </p:txBody>
      </p:sp>
    </p:spTree>
    <p:extLst>
      <p:ext uri="{BB962C8B-B14F-4D97-AF65-F5344CB8AC3E}">
        <p14:creationId xmlns:p14="http://schemas.microsoft.com/office/powerpoint/2010/main" val="21469670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5483688-7EB3-42BD-AE8D-099FE34A0A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Empowerment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3D86C1C-77AD-4AC4-ADDB-4E0E0E6558B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24000" y="1825625"/>
            <a:ext cx="8892480" cy="3474720"/>
          </a:xfrm>
        </p:spPr>
        <p:txBody>
          <a:bodyPr/>
          <a:lstStyle/>
          <a:p>
            <a:r>
              <a:rPr lang="nl-NL" dirty="0"/>
              <a:t>= Uitgaan van de eigen kracht en capaciteit van cliënten</a:t>
            </a:r>
          </a:p>
          <a:p>
            <a:endParaRPr lang="nl-NL" dirty="0"/>
          </a:p>
          <a:p>
            <a:r>
              <a:rPr lang="nl-NL" dirty="0"/>
              <a:t>= Uitgaan van wat cliënten kunnen, in plaats van niet (meer) kunnen</a:t>
            </a:r>
          </a:p>
          <a:p>
            <a:endParaRPr lang="nl-NL" dirty="0"/>
          </a:p>
          <a:p>
            <a:r>
              <a:rPr lang="nl-NL" dirty="0"/>
              <a:t>= zelfverantwoordelijkheid en zelfsturing </a:t>
            </a:r>
            <a:r>
              <a:rPr lang="nl-NL" dirty="0">
                <a:sym typeface="Wingdings" panose="05000000000000000000" pitchFamily="2" charset="2"/>
              </a:rPr>
              <a:t> zelf beslissingen nemen en zelfstandig kunnen handelen…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72464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6D22281-87B1-462A-A498-9E6D8868DC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Hoe doe je dat?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D3AFF9A-47D6-4961-8DA0-DA5C8D37F07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24000" y="1825625"/>
            <a:ext cx="9396536" cy="3474720"/>
          </a:xfrm>
        </p:spPr>
        <p:txBody>
          <a:bodyPr/>
          <a:lstStyle/>
          <a:p>
            <a:r>
              <a:rPr lang="nl-NL" dirty="0"/>
              <a:t>Opdracht: ga op zoek naar manieren om vraaggericht te werken</a:t>
            </a:r>
          </a:p>
          <a:p>
            <a:endParaRPr lang="nl-NL" dirty="0"/>
          </a:p>
          <a:p>
            <a:r>
              <a:rPr lang="nl-NL" dirty="0"/>
              <a:t>Gebruik je boeken of internet</a:t>
            </a:r>
          </a:p>
          <a:p>
            <a:endParaRPr lang="nl-NL" dirty="0"/>
          </a:p>
          <a:p>
            <a:r>
              <a:rPr lang="nl-NL" dirty="0"/>
              <a:t>Schrijf de manieren op en wissel het uit met je buurman of buurvrouw</a:t>
            </a:r>
          </a:p>
          <a:p>
            <a:endParaRPr lang="nl-NL" dirty="0"/>
          </a:p>
          <a:p>
            <a:r>
              <a:rPr lang="nl-NL" dirty="0"/>
              <a:t>We bespreken ze ook klassikaal</a:t>
            </a:r>
          </a:p>
        </p:txBody>
      </p:sp>
    </p:spTree>
    <p:extLst>
      <p:ext uri="{BB962C8B-B14F-4D97-AF65-F5344CB8AC3E}">
        <p14:creationId xmlns:p14="http://schemas.microsoft.com/office/powerpoint/2010/main" val="822239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89E0E7B-3EC5-42D9-ADF2-9E4DE04CE3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Hoe doe je dat?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33AAC20-0E57-4744-BB64-A0D4891CF25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24000" y="1825625"/>
            <a:ext cx="9756576" cy="3474720"/>
          </a:xfrm>
        </p:spPr>
        <p:txBody>
          <a:bodyPr>
            <a:normAutofit lnSpcReduction="10000"/>
          </a:bodyPr>
          <a:lstStyle/>
          <a:p>
            <a:r>
              <a:rPr lang="nl-NL" dirty="0"/>
              <a:t>Bijvoorbeeld:</a:t>
            </a:r>
          </a:p>
          <a:p>
            <a:r>
              <a:rPr lang="nl-NL" dirty="0"/>
              <a:t>Door vragen te stellen, goed te luisteren en het non-verbale gedrag goed te observeren. </a:t>
            </a:r>
          </a:p>
          <a:p>
            <a:r>
              <a:rPr lang="nl-NL" dirty="0"/>
              <a:t>Door je te verdiepen in de achtergrond van de cliënt</a:t>
            </a:r>
          </a:p>
          <a:p>
            <a:r>
              <a:rPr lang="nl-NL" dirty="0"/>
              <a:t>Door te vragen naar de wensen van de cliënt</a:t>
            </a:r>
          </a:p>
          <a:p>
            <a:r>
              <a:rPr lang="nl-NL" dirty="0"/>
              <a:t>Door interesse te tonen in de cliënt en zijn omgeving en functioneren</a:t>
            </a:r>
          </a:p>
          <a:p>
            <a:r>
              <a:rPr lang="nl-NL" dirty="0"/>
              <a:t>Door doelgericht te observeren</a:t>
            </a:r>
          </a:p>
          <a:p>
            <a:r>
              <a:rPr lang="nl-NL" dirty="0"/>
              <a:t>Door de cliënt te betrekken bij de begeleiding en de invulling daarvan</a:t>
            </a:r>
          </a:p>
        </p:txBody>
      </p:sp>
    </p:spTree>
    <p:extLst>
      <p:ext uri="{BB962C8B-B14F-4D97-AF65-F5344CB8AC3E}">
        <p14:creationId xmlns:p14="http://schemas.microsoft.com/office/powerpoint/2010/main" val="30065697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E9C1C96-2F79-4A9E-82E5-5EB09CA675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Rollenspel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6EE5973-75EB-40D7-92E5-FDE986FCEC4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24000" y="1825625"/>
            <a:ext cx="9144000" cy="3474720"/>
          </a:xfrm>
        </p:spPr>
        <p:txBody>
          <a:bodyPr>
            <a:normAutofit lnSpcReduction="10000"/>
          </a:bodyPr>
          <a:lstStyle/>
          <a:p>
            <a:r>
              <a:rPr lang="nl-NL" dirty="0"/>
              <a:t>Werk in groepjes van 3</a:t>
            </a:r>
          </a:p>
          <a:p>
            <a:r>
              <a:rPr lang="nl-NL" dirty="0" err="1"/>
              <a:t>Één</a:t>
            </a:r>
            <a:r>
              <a:rPr lang="nl-NL" dirty="0"/>
              <a:t> persoon is de cliënt, één persoon is de hulpverlener en de derde persoon observeert</a:t>
            </a:r>
          </a:p>
          <a:p>
            <a:r>
              <a:rPr lang="nl-NL" dirty="0"/>
              <a:t>Voer een intakegesprek van maximaal 10 minuten. De cliënt bepaalt wat zijn hulpvraag/problematiek is.</a:t>
            </a:r>
          </a:p>
          <a:p>
            <a:r>
              <a:rPr lang="nl-NL" dirty="0"/>
              <a:t>Werk vraaggericht en stel vragen die de eigen kracht van de cliënt stimuleren</a:t>
            </a:r>
          </a:p>
          <a:p>
            <a:r>
              <a:rPr lang="nl-NL" dirty="0"/>
              <a:t>De observator noteert goede vragen en opmerkingen. Deze bespreek je achteraf.</a:t>
            </a:r>
          </a:p>
          <a:p>
            <a:r>
              <a:rPr lang="nl-NL" dirty="0"/>
              <a:t>Wissel van rol. Zorg dat je alle drie een keer hulpverlener bent.</a:t>
            </a:r>
          </a:p>
        </p:txBody>
      </p:sp>
    </p:spTree>
    <p:extLst>
      <p:ext uri="{BB962C8B-B14F-4D97-AF65-F5344CB8AC3E}">
        <p14:creationId xmlns:p14="http://schemas.microsoft.com/office/powerpoint/2010/main" val="33393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7042DDB-4E87-4F11-B6E5-EAF25E133E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Klassikale terugkoppeling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54BE3F2-66D0-40FD-BF44-0366A21ED38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nl-NL" dirty="0"/>
              <a:t>Hoe ging het?</a:t>
            </a:r>
          </a:p>
          <a:p>
            <a:r>
              <a:rPr lang="nl-NL" dirty="0"/>
              <a:t>Wat ging heel goed?</a:t>
            </a:r>
          </a:p>
          <a:p>
            <a:r>
              <a:rPr lang="nl-NL" dirty="0"/>
              <a:t>Wat kon nog iets beter?</a:t>
            </a:r>
          </a:p>
          <a:p>
            <a:r>
              <a:rPr lang="nl-NL" dirty="0"/>
              <a:t>Wat heb je opgeschreven? </a:t>
            </a:r>
          </a:p>
          <a:p>
            <a:r>
              <a:rPr lang="nl-NL" dirty="0"/>
              <a:t>Wat viel op?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B90C2111-83FA-47FF-A38A-9C23AEDE514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707015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0F09638-E61F-469D-996A-497886FA77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Het inspiratiefiguur…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F7C7A6F-C96F-41FF-80B1-074E62B1A3C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24000" y="1825625"/>
            <a:ext cx="5868144" cy="3474720"/>
          </a:xfrm>
        </p:spPr>
        <p:txBody>
          <a:bodyPr/>
          <a:lstStyle/>
          <a:p>
            <a:r>
              <a:rPr lang="nl-NL" dirty="0"/>
              <a:t>Soms is het lastig een hulpvraag te formuleren.</a:t>
            </a:r>
          </a:p>
          <a:p>
            <a:r>
              <a:rPr lang="nl-NL" dirty="0"/>
              <a:t>Een inspiratiefiguur, dier, stripfiguur of idool kan daarbij helpen, zeker bij kinderen en jongeren.</a:t>
            </a:r>
          </a:p>
          <a:p>
            <a:endParaRPr lang="nl-NL" dirty="0"/>
          </a:p>
          <a:p>
            <a:r>
              <a:rPr lang="nl-NL" dirty="0"/>
              <a:t>Wie bewonder jij?</a:t>
            </a:r>
          </a:p>
          <a:p>
            <a:r>
              <a:rPr lang="nl-NL" dirty="0"/>
              <a:t>Waarom? Wat kan hij of zij goed?</a:t>
            </a:r>
          </a:p>
          <a:p>
            <a:endParaRPr lang="nl-NL" dirty="0"/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25D7A63E-D451-40E9-A39F-5F311681C96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92321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Vriendjes, formaat 16 x 9">
  <a:themeElements>
    <a:clrScheme name="ChildrenFriends">
      <a:dk1>
        <a:srgbClr val="404040"/>
      </a:dk1>
      <a:lt1>
        <a:sysClr val="window" lastClr="FFFFFF"/>
      </a:lt1>
      <a:dk2>
        <a:srgbClr val="000000"/>
      </a:dk2>
      <a:lt2>
        <a:srgbClr val="EAEAEA"/>
      </a:lt2>
      <a:accent1>
        <a:srgbClr val="A63121"/>
      </a:accent1>
      <a:accent2>
        <a:srgbClr val="318DCB"/>
      </a:accent2>
      <a:accent3>
        <a:srgbClr val="F28330"/>
      </a:accent3>
      <a:accent4>
        <a:srgbClr val="50B852"/>
      </a:accent4>
      <a:accent5>
        <a:srgbClr val="EEAD1D"/>
      </a:accent5>
      <a:accent6>
        <a:srgbClr val="A68555"/>
      </a:accent6>
      <a:hlink>
        <a:srgbClr val="F28330"/>
      </a:hlink>
      <a:folHlink>
        <a:srgbClr val="969696"/>
      </a:folHlink>
    </a:clrScheme>
    <a:fontScheme name="Times New Roman-Arial">
      <a:majorFont>
        <a:latin typeface="Times New Roman" panose="02020603050405020304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13247123_TF03896101 - Copy" id="{C0EF2753-B4B9-4979-AA89-C9983F3B49D6}" vid="{7E42FDA8-E506-40F8-9A1E-06A022A5D3F9}"/>
    </a:ext>
  </a:extLst>
</a:theme>
</file>

<file path=ppt/theme/theme2.xml><?xml version="1.0" encoding="utf-8"?>
<a:theme xmlns:a="http://schemas.openxmlformats.org/drawingml/2006/main" name="Office-thema">
  <a:themeElements>
    <a:clrScheme name="ChildrenFriends">
      <a:dk1>
        <a:srgbClr val="404040"/>
      </a:dk1>
      <a:lt1>
        <a:sysClr val="window" lastClr="FFFFFF"/>
      </a:lt1>
      <a:dk2>
        <a:srgbClr val="000000"/>
      </a:dk2>
      <a:lt2>
        <a:srgbClr val="EAEAEA"/>
      </a:lt2>
      <a:accent1>
        <a:srgbClr val="A63121"/>
      </a:accent1>
      <a:accent2>
        <a:srgbClr val="318DCB"/>
      </a:accent2>
      <a:accent3>
        <a:srgbClr val="F28330"/>
      </a:accent3>
      <a:accent4>
        <a:srgbClr val="50B852"/>
      </a:accent4>
      <a:accent5>
        <a:srgbClr val="EEAD1D"/>
      </a:accent5>
      <a:accent6>
        <a:srgbClr val="A68555"/>
      </a:accent6>
      <a:hlink>
        <a:srgbClr val="F28330"/>
      </a:hlink>
      <a:folHlink>
        <a:srgbClr val="969696"/>
      </a:folHlink>
    </a:clrScheme>
    <a:fontScheme name="Times New Roman-Arial">
      <a:majorFont>
        <a:latin typeface="Times New Roman" panose="02020603050405020304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hema">
  <a:themeElements>
    <a:clrScheme name="ChildrenFriends">
      <a:dk1>
        <a:srgbClr val="404040"/>
      </a:dk1>
      <a:lt1>
        <a:sysClr val="window" lastClr="FFFFFF"/>
      </a:lt1>
      <a:dk2>
        <a:srgbClr val="000000"/>
      </a:dk2>
      <a:lt2>
        <a:srgbClr val="EAEAEA"/>
      </a:lt2>
      <a:accent1>
        <a:srgbClr val="A63121"/>
      </a:accent1>
      <a:accent2>
        <a:srgbClr val="318DCB"/>
      </a:accent2>
      <a:accent3>
        <a:srgbClr val="F28330"/>
      </a:accent3>
      <a:accent4>
        <a:srgbClr val="50B852"/>
      </a:accent4>
      <a:accent5>
        <a:srgbClr val="EEAD1D"/>
      </a:accent5>
      <a:accent6>
        <a:srgbClr val="A68555"/>
      </a:accent6>
      <a:hlink>
        <a:srgbClr val="F28330"/>
      </a:hlink>
      <a:folHlink>
        <a:srgbClr val="969696"/>
      </a:folHlink>
    </a:clrScheme>
    <a:fontScheme name="Times New Roman-Arial">
      <a:majorFont>
        <a:latin typeface="Times New Roman" panose="02020603050405020304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202347D77697643BBFD99302BF64673" ma:contentTypeVersion="10" ma:contentTypeDescription="Een nieuw document maken." ma:contentTypeScope="" ma:versionID="78ac85ac2f283fc41906ebe7f4a9b559">
  <xsd:schema xmlns:xsd="http://www.w3.org/2001/XMLSchema" xmlns:xs="http://www.w3.org/2001/XMLSchema" xmlns:p="http://schemas.microsoft.com/office/2006/metadata/properties" xmlns:ns3="b68dea8c-8914-43cb-bb4a-3d3300d15efd" xmlns:ns4="244de58e-76bd-4fa7-ac74-2161ed167b2b" targetNamespace="http://schemas.microsoft.com/office/2006/metadata/properties" ma:root="true" ma:fieldsID="1ef3f6f0cd5173217bf58dd780df4820" ns3:_="" ns4:_="">
    <xsd:import namespace="b68dea8c-8914-43cb-bb4a-3d3300d15efd"/>
    <xsd:import namespace="244de58e-76bd-4fa7-ac74-2161ed167b2b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68dea8c-8914-43cb-bb4a-3d3300d15ef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44de58e-76bd-4fa7-ac74-2161ed167b2b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5" nillable="true" ma:displayName="Hint-hash delen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EDF6667-B669-49A4-BBE6-2132BA71C0C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7B82326-2D66-4F64-B730-B37F59BC6BB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68dea8c-8914-43cb-bb4a-3d3300d15efd"/>
    <ds:schemaRef ds:uri="244de58e-76bd-4fa7-ac74-2161ed167b2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DA15C6C-6BB6-4DB6-B7D6-7F14EAB2CC5C}">
  <ds:schemaRefs>
    <ds:schemaRef ds:uri="http://purl.org/dc/dcmitype/"/>
    <ds:schemaRef ds:uri="http://schemas.microsoft.com/office/2006/documentManagement/types"/>
    <ds:schemaRef ds:uri="http://schemas.microsoft.com/office/2006/metadata/properties"/>
    <ds:schemaRef ds:uri="b68dea8c-8914-43cb-bb4a-3d3300d15efd"/>
    <ds:schemaRef ds:uri="244de58e-76bd-4fa7-ac74-2161ed167b2b"/>
    <ds:schemaRef ds:uri="http://purl.org/dc/elements/1.1/"/>
    <ds:schemaRef ds:uri="http://schemas.openxmlformats.org/package/2006/metadata/core-properties"/>
    <ds:schemaRef ds:uri="http://schemas.microsoft.com/office/infopath/2007/PartnerControls"/>
    <ds:schemaRef ds:uri="http://www.w3.org/XML/1998/namespace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Onderwijspresentatie, ontwerp met kinderen op het schoolplein, album (breedbeeld)</Template>
  <TotalTime>142</TotalTime>
  <Words>453</Words>
  <Application>Microsoft Office PowerPoint</Application>
  <PresentationFormat>Breedbeeld</PresentationFormat>
  <Paragraphs>75</Paragraphs>
  <Slides>10</Slides>
  <Notes>3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3" baseType="lpstr">
      <vt:lpstr>Arial</vt:lpstr>
      <vt:lpstr>Times New Roman</vt:lpstr>
      <vt:lpstr>Vriendjes, formaat 16 x 9</vt:lpstr>
      <vt:lpstr>Keuzedeel Jeugd- en Opvoedhulp</vt:lpstr>
      <vt:lpstr>Programma</vt:lpstr>
      <vt:lpstr>Vraaggericht werken</vt:lpstr>
      <vt:lpstr>Empowerment</vt:lpstr>
      <vt:lpstr>Hoe doe je dat?</vt:lpstr>
      <vt:lpstr>Hoe doe je dat?</vt:lpstr>
      <vt:lpstr>Rollenspel</vt:lpstr>
      <vt:lpstr>Klassikale terugkoppeling</vt:lpstr>
      <vt:lpstr>Het inspiratiefiguur…</vt:lpstr>
      <vt:lpstr>Afsluiting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Introductie keuzedeel Jeugd- en Opvoedhulp</dc:title>
  <dc:creator>Marije Solle</dc:creator>
  <cp:keywords/>
  <cp:lastModifiedBy>Marije Solle</cp:lastModifiedBy>
  <cp:revision>17</cp:revision>
  <dcterms:created xsi:type="dcterms:W3CDTF">2019-09-26T15:31:09Z</dcterms:created>
  <dcterms:modified xsi:type="dcterms:W3CDTF">2019-10-09T14:51:02Z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TC038961019991</vt:lpwstr>
  </property>
  <property fmtid="{D5CDD505-2E9C-101B-9397-08002B2CF9AE}" pid="3" name="ContentTypeId">
    <vt:lpwstr>0x0101009202347D77697643BBFD99302BF64673</vt:lpwstr>
  </property>
</Properties>
</file>