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7" r:id="rId5"/>
    <p:sldId id="270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74" r:id="rId14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e Solle" initials="MS" lastIdx="1" clrIdx="0">
    <p:extLst>
      <p:ext uri="{19B8F6BF-5375-455C-9EA6-DF929625EA0E}">
        <p15:presenceInfo xmlns:p15="http://schemas.microsoft.com/office/powerpoint/2012/main" userId="S::pm.solle@noorderpoort.nl::aa2ec6e0-f6df-41d1-9167-7cd823556c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28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e Solle" userId="aa2ec6e0-f6df-41d1-9167-7cd823556c73" providerId="ADAL" clId="{D40B574E-F8E7-4608-8DCE-B2E5C51E2DAE}"/>
    <pc:docChg chg="custSel addSld modSld">
      <pc:chgData name="Marije Solle" userId="aa2ec6e0-f6df-41d1-9167-7cd823556c73" providerId="ADAL" clId="{D40B574E-F8E7-4608-8DCE-B2E5C51E2DAE}" dt="2019-10-09T14:50:56.487" v="245" actId="20577"/>
      <pc:docMkLst>
        <pc:docMk/>
      </pc:docMkLst>
      <pc:sldChg chg="modSp add">
        <pc:chgData name="Marije Solle" userId="aa2ec6e0-f6df-41d1-9167-7cd823556c73" providerId="ADAL" clId="{D40B574E-F8E7-4608-8DCE-B2E5C51E2DAE}" dt="2019-10-09T14:50:56.487" v="245" actId="20577"/>
        <pc:sldMkLst>
          <pc:docMk/>
          <pc:sldMk cId="4092321620" sldId="281"/>
        </pc:sldMkLst>
        <pc:spChg chg="mod">
          <ac:chgData name="Marije Solle" userId="aa2ec6e0-f6df-41d1-9167-7cd823556c73" providerId="ADAL" clId="{D40B574E-F8E7-4608-8DCE-B2E5C51E2DAE}" dt="2019-10-09T14:49:44.966" v="28" actId="5793"/>
          <ac:spMkLst>
            <pc:docMk/>
            <pc:sldMk cId="4092321620" sldId="281"/>
            <ac:spMk id="2" creationId="{10F09638-E61F-469D-996A-497886FA7770}"/>
          </ac:spMkLst>
        </pc:spChg>
        <pc:spChg chg="mod">
          <ac:chgData name="Marije Solle" userId="aa2ec6e0-f6df-41d1-9167-7cd823556c73" providerId="ADAL" clId="{D40B574E-F8E7-4608-8DCE-B2E5C51E2DAE}" dt="2019-10-09T14:50:56.487" v="245" actId="20577"/>
          <ac:spMkLst>
            <pc:docMk/>
            <pc:sldMk cId="4092321620" sldId="281"/>
            <ac:spMk id="3" creationId="{3F7C7A6F-C96F-41FF-80B1-074E62B1A3C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38BD74-03A7-4083-9656-4695B77D0FB3}" type="datetime1">
              <a:rPr lang="nl-NL" smtClean="0"/>
              <a:t>9-10-2019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814101-8B39-4E53-A2E2-FEE6AEE714ED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223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56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074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e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Tijdelijke aanduiding voor tekst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ri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jf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8" name="Vrije v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9" name="Tijdelijke aanduiding voor afbeelding 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0" name="Vrije v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1" name="Tijdelijke aanduiding voor afbeelding 1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4" name="Vrije v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Vrije v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1" name="Tijdelijke aanduiding voor afbeelding 2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2FC5D0-A9B6-4A9A-B84B-4C35602B92DC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060A10-9BDB-4A39-8F8E-B3B916D051BD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D8B4BC-A3B7-45E8-B1A9-F67A59EFAC59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BFE02D-3BAB-4EB8-88B9-2E39B88ABF34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5E6550-B4F4-4AB5-8CAF-087A6645B768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A81FBC-BED1-4C19-88CE-A334CAC51FCC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325EDF-C77D-4ADB-9AAC-3506B89C42F0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9B60BA-C05D-4614-B1D5-78DEE3FA06F1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12" name="Tijdelijke aanduiding voor afbeelding 11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3F05B5-B324-4AF2-B010-1DAE32D4D6C8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B643632B-0514-4618-8243-558B1A6931C2}" type="datetime1">
              <a:rPr lang="nl-NL" noProof="0" smtClean="0"/>
              <a:t>9-10-2019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Keuzedeel Jeugd- en Opvoedhulp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nl-NL" dirty="0"/>
              <a:t>Module B – les 3</a:t>
            </a: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Afsluiting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31504" y="1809750"/>
            <a:ext cx="3017523" cy="3476625"/>
          </a:xfrm>
        </p:spPr>
        <p:txBody>
          <a:bodyPr rtlCol="0"/>
          <a:lstStyle/>
          <a:p>
            <a:pPr rtl="0"/>
            <a:r>
              <a:rPr lang="nl-NL" dirty="0"/>
              <a:t>Volgende week:</a:t>
            </a:r>
          </a:p>
          <a:p>
            <a:pPr rtl="0"/>
            <a:r>
              <a:rPr lang="nl-NL" dirty="0"/>
              <a:t>Het sociale netwerk</a:t>
            </a:r>
          </a:p>
          <a:p>
            <a:pPr rtl="0"/>
            <a:r>
              <a:rPr lang="nl-NL" dirty="0"/>
              <a:t>Veiligheid </a:t>
            </a:r>
          </a:p>
          <a:p>
            <a:pPr rtl="0"/>
            <a:r>
              <a:rPr lang="nl-NL" dirty="0"/>
              <a:t>Vrijheid </a:t>
            </a:r>
            <a:r>
              <a:rPr lang="nl-NL"/>
              <a:t>versus veiligheid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0" y="1828800"/>
            <a:ext cx="4752527" cy="3476625"/>
          </a:xfrm>
        </p:spPr>
        <p:txBody>
          <a:bodyPr rtlCol="0">
            <a:normAutofit/>
          </a:bodyPr>
          <a:lstStyle/>
          <a:p>
            <a:r>
              <a:rPr lang="nl-NL" dirty="0"/>
              <a:t>Doelen?</a:t>
            </a:r>
          </a:p>
          <a:p>
            <a:endParaRPr lang="nl-NL" dirty="0"/>
          </a:p>
          <a:p>
            <a:r>
              <a:rPr lang="nl-NL" dirty="0"/>
              <a:t>Aan het eind van deze eerste les, weet je:</a:t>
            </a:r>
          </a:p>
          <a:p>
            <a:r>
              <a:rPr lang="nl-NL" dirty="0"/>
              <a:t>Wat vraaggericht werken is en hoe je het toepast in de praktijk</a:t>
            </a:r>
          </a:p>
          <a:p>
            <a:r>
              <a:rPr lang="nl-NL" dirty="0"/>
              <a:t>Hoe je cliënten en hun systeem zelf een vraag laat formuleren</a:t>
            </a:r>
          </a:p>
          <a:p>
            <a:r>
              <a:rPr lang="nl-NL" dirty="0"/>
              <a:t>Hoe je de ondersteuningsvraag helder krijgen</a:t>
            </a:r>
          </a:p>
          <a:p>
            <a:endParaRPr lang="nl-NL" dirty="0"/>
          </a:p>
          <a:p>
            <a:pPr rt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29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 rtlCol="0"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Check aanwezigheid</a:t>
            </a:r>
          </a:p>
          <a:p>
            <a:pPr marL="285750" indent="-285750">
              <a:buFontTx/>
              <a:buChar char="-"/>
            </a:pPr>
            <a:r>
              <a:rPr lang="nl-NL" dirty="0"/>
              <a:t>Theorie</a:t>
            </a:r>
          </a:p>
          <a:p>
            <a:pPr marL="285750" indent="-285750">
              <a:buFontTx/>
              <a:buChar char="-"/>
            </a:pPr>
            <a:r>
              <a:rPr lang="nl-NL" dirty="0"/>
              <a:t>Opdracht</a:t>
            </a:r>
          </a:p>
          <a:p>
            <a:pPr marL="285750" indent="-285750">
              <a:buFontTx/>
              <a:buChar char="-"/>
            </a:pPr>
            <a:r>
              <a:rPr lang="nl-NL" dirty="0"/>
              <a:t>Afsluiting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nl-NL" dirty="0"/>
              <a:t>Doelen?</a:t>
            </a:r>
          </a:p>
          <a:p>
            <a:pPr rtl="0"/>
            <a:endParaRPr lang="nl-NL" dirty="0"/>
          </a:p>
          <a:p>
            <a:pPr rtl="0"/>
            <a:r>
              <a:rPr lang="nl-NL" dirty="0"/>
              <a:t>Aan het eind van deze les, weet je:</a:t>
            </a:r>
          </a:p>
          <a:p>
            <a:pPr rtl="0"/>
            <a:r>
              <a:rPr lang="nl-NL" dirty="0"/>
              <a:t>Wat vraaggericht werken is en hoe je het toepast in de praktijk</a:t>
            </a:r>
          </a:p>
          <a:p>
            <a:pPr rtl="0"/>
            <a:r>
              <a:rPr lang="nl-NL" dirty="0"/>
              <a:t>Hoe je cliënten en hun systeem zelf een vraag laat formuleren</a:t>
            </a:r>
          </a:p>
          <a:p>
            <a:pPr rtl="0"/>
            <a:r>
              <a:rPr lang="nl-NL" dirty="0"/>
              <a:t>Hoe je de ondersteuningsvraag helder krijgen</a:t>
            </a:r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092284-A0D6-4490-B4D7-A139C58D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Vraaggericht 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8BE819-43AE-405C-8F92-BD2F66671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7020272" cy="3474720"/>
          </a:xfrm>
        </p:spPr>
        <p:txBody>
          <a:bodyPr/>
          <a:lstStyle/>
          <a:p>
            <a:r>
              <a:rPr lang="nl-NL" dirty="0"/>
              <a:t>Relatief nieuwe stroming</a:t>
            </a:r>
          </a:p>
          <a:p>
            <a:r>
              <a:rPr lang="nl-NL" dirty="0"/>
              <a:t>Mensen integreren in de samenleving</a:t>
            </a:r>
          </a:p>
          <a:p>
            <a:r>
              <a:rPr lang="nl-NL" dirty="0"/>
              <a:t>Zoveel mogelijk betrekken van het sociale netwerk</a:t>
            </a:r>
          </a:p>
          <a:p>
            <a:r>
              <a:rPr lang="nl-NL" dirty="0"/>
              <a:t>Wensen en behoeften van de cliënt staan centraal</a:t>
            </a:r>
          </a:p>
          <a:p>
            <a:r>
              <a:rPr lang="nl-NL" dirty="0"/>
              <a:t>Wat heeft hij/zij nodig en wat wil hij/zij bereiken?</a:t>
            </a:r>
          </a:p>
          <a:p>
            <a:r>
              <a:rPr lang="nl-NL" dirty="0"/>
              <a:t>Van aanbodgericht naar vraaggericht…</a:t>
            </a:r>
          </a:p>
        </p:txBody>
      </p:sp>
    </p:spTree>
    <p:extLst>
      <p:ext uri="{BB962C8B-B14F-4D97-AF65-F5344CB8AC3E}">
        <p14:creationId xmlns:p14="http://schemas.microsoft.com/office/powerpoint/2010/main" val="214696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483688-7EB3-42BD-AE8D-099FE34A0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Empowerment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D86C1C-77AD-4AC4-ADDB-4E0E0E655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8892480" cy="3474720"/>
          </a:xfrm>
        </p:spPr>
        <p:txBody>
          <a:bodyPr/>
          <a:lstStyle/>
          <a:p>
            <a:r>
              <a:rPr lang="nl-NL" dirty="0"/>
              <a:t>= Uitgaan van de eigen kracht en capaciteit van cliënten</a:t>
            </a:r>
          </a:p>
          <a:p>
            <a:endParaRPr lang="nl-NL" dirty="0"/>
          </a:p>
          <a:p>
            <a:r>
              <a:rPr lang="nl-NL" dirty="0"/>
              <a:t>= Uitgaan van wat cliënten kunnen, in plaats van niet (meer) kunnen</a:t>
            </a:r>
          </a:p>
          <a:p>
            <a:endParaRPr lang="nl-NL" dirty="0"/>
          </a:p>
          <a:p>
            <a:r>
              <a:rPr lang="nl-NL" dirty="0"/>
              <a:t>= zelfverantwoordelijkheid en zelfsturing </a:t>
            </a:r>
            <a:r>
              <a:rPr lang="nl-NL" dirty="0">
                <a:sym typeface="Wingdings" panose="05000000000000000000" pitchFamily="2" charset="2"/>
              </a:rPr>
              <a:t> zelf beslissingen nemen en zelfstandig kunnen handelen…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246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D22281-87B1-462A-A498-9E6D8868D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doe je dat?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3AFF9A-47D6-4961-8DA0-DA5C8D37F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9396536" cy="3474720"/>
          </a:xfrm>
        </p:spPr>
        <p:txBody>
          <a:bodyPr/>
          <a:lstStyle/>
          <a:p>
            <a:r>
              <a:rPr lang="nl-NL" dirty="0"/>
              <a:t>Opdracht: ga op zoek naar manieren om vraaggericht te werken</a:t>
            </a:r>
          </a:p>
          <a:p>
            <a:endParaRPr lang="nl-NL" dirty="0"/>
          </a:p>
          <a:p>
            <a:r>
              <a:rPr lang="nl-NL" dirty="0"/>
              <a:t>Gebruik je boeken of internet</a:t>
            </a:r>
          </a:p>
          <a:p>
            <a:endParaRPr lang="nl-NL" dirty="0"/>
          </a:p>
          <a:p>
            <a:r>
              <a:rPr lang="nl-NL" dirty="0"/>
              <a:t>Schrijf de manieren op en wissel het uit met je buurman of buurvrouw</a:t>
            </a:r>
          </a:p>
          <a:p>
            <a:endParaRPr lang="nl-NL" dirty="0"/>
          </a:p>
          <a:p>
            <a:r>
              <a:rPr lang="nl-NL" dirty="0"/>
              <a:t>We bespreken ze ook klassikaal</a:t>
            </a:r>
          </a:p>
        </p:txBody>
      </p:sp>
    </p:spTree>
    <p:extLst>
      <p:ext uri="{BB962C8B-B14F-4D97-AF65-F5344CB8AC3E}">
        <p14:creationId xmlns:p14="http://schemas.microsoft.com/office/powerpoint/2010/main" val="82223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E0E7B-3EC5-42D9-ADF2-9E4DE04CE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doe je dat?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3AAC20-0E57-4744-BB64-A0D4891CF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9756576" cy="347472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Bijvoorbeeld:</a:t>
            </a:r>
          </a:p>
          <a:p>
            <a:r>
              <a:rPr lang="nl-NL" dirty="0"/>
              <a:t>Door vragen te stellen, goed te luisteren en het non-verbale gedrag goed te observeren. </a:t>
            </a:r>
          </a:p>
          <a:p>
            <a:r>
              <a:rPr lang="nl-NL" dirty="0"/>
              <a:t>Door je te verdiepen in de achtergrond van de cliënt</a:t>
            </a:r>
          </a:p>
          <a:p>
            <a:r>
              <a:rPr lang="nl-NL" dirty="0"/>
              <a:t>Door te vragen naar de wensen van de cliënt</a:t>
            </a:r>
          </a:p>
          <a:p>
            <a:r>
              <a:rPr lang="nl-NL" dirty="0"/>
              <a:t>Door interesse te tonen in de cliënt en zijn omgeving en functioneren</a:t>
            </a:r>
          </a:p>
          <a:p>
            <a:r>
              <a:rPr lang="nl-NL" dirty="0"/>
              <a:t>Door doelgericht te observeren</a:t>
            </a:r>
          </a:p>
          <a:p>
            <a:r>
              <a:rPr lang="nl-NL" dirty="0"/>
              <a:t>Door de cliënt te betrekken bij de begeleiding en de invulling daarvan</a:t>
            </a:r>
          </a:p>
        </p:txBody>
      </p:sp>
    </p:spTree>
    <p:extLst>
      <p:ext uri="{BB962C8B-B14F-4D97-AF65-F5344CB8AC3E}">
        <p14:creationId xmlns:p14="http://schemas.microsoft.com/office/powerpoint/2010/main" val="300656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C1C96-2F79-4A9E-82E5-5EB09CA67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Rollenspel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EE5973-75EB-40D7-92E5-FDE986FCEC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9144000" cy="347472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Werk in groepjes van 3</a:t>
            </a:r>
          </a:p>
          <a:p>
            <a:r>
              <a:rPr lang="nl-NL" dirty="0" err="1"/>
              <a:t>Één</a:t>
            </a:r>
            <a:r>
              <a:rPr lang="nl-NL" dirty="0"/>
              <a:t> persoon is de cliënt, één persoon is de hulpverlener en de derde persoon observeert</a:t>
            </a:r>
          </a:p>
          <a:p>
            <a:r>
              <a:rPr lang="nl-NL" dirty="0"/>
              <a:t>Voer een intakegesprek van maximaal 10 minuten. De cliënt bepaalt wat zijn hulpvraag/problematiek is.</a:t>
            </a:r>
          </a:p>
          <a:p>
            <a:r>
              <a:rPr lang="nl-NL" dirty="0"/>
              <a:t>Werk vraaggericht en stel vragen die de eigen kracht van de cliënt stimuleren</a:t>
            </a:r>
          </a:p>
          <a:p>
            <a:r>
              <a:rPr lang="nl-NL" dirty="0"/>
              <a:t>De observator noteert goede vragen en opmerkingen. Deze bespreek je achteraf.</a:t>
            </a:r>
          </a:p>
          <a:p>
            <a:r>
              <a:rPr lang="nl-NL" dirty="0"/>
              <a:t>Wissel van rol. Zorg dat je alle drie een keer hulpverlener bent.</a:t>
            </a:r>
          </a:p>
        </p:txBody>
      </p:sp>
    </p:spTree>
    <p:extLst>
      <p:ext uri="{BB962C8B-B14F-4D97-AF65-F5344CB8AC3E}">
        <p14:creationId xmlns:p14="http://schemas.microsoft.com/office/powerpoint/2010/main" val="3339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42DDB-4E87-4F11-B6E5-EAF25E133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Klassikale terugkoppeling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4BE3F2-66D0-40FD-BF44-0366A21ED3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ging het?</a:t>
            </a:r>
          </a:p>
          <a:p>
            <a:r>
              <a:rPr lang="nl-NL" dirty="0"/>
              <a:t>Wat ging heel goed?</a:t>
            </a:r>
          </a:p>
          <a:p>
            <a:r>
              <a:rPr lang="nl-NL" dirty="0"/>
              <a:t>Wat kon nog iets beter?</a:t>
            </a:r>
          </a:p>
          <a:p>
            <a:r>
              <a:rPr lang="nl-NL" dirty="0"/>
              <a:t>Wat heb je opgeschreven? </a:t>
            </a:r>
          </a:p>
          <a:p>
            <a:r>
              <a:rPr lang="nl-NL" dirty="0"/>
              <a:t>Wat viel op?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90C2111-83FA-47FF-A38A-9C23AEDE51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70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09638-E61F-469D-996A-497886FA7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inspiratiefiguur…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7C7A6F-C96F-41FF-80B1-074E62B1A3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5868144" cy="3474720"/>
          </a:xfrm>
        </p:spPr>
        <p:txBody>
          <a:bodyPr/>
          <a:lstStyle/>
          <a:p>
            <a:r>
              <a:rPr lang="nl-NL" dirty="0"/>
              <a:t>Soms is het lastig een hulpvraag te formuleren.</a:t>
            </a:r>
          </a:p>
          <a:p>
            <a:r>
              <a:rPr lang="nl-NL" dirty="0"/>
              <a:t>Een inspiratiefiguur, dier, stripfiguur of idool kan daarbij helpen, zeker bij kinderen en jongeren.</a:t>
            </a:r>
          </a:p>
          <a:p>
            <a:endParaRPr lang="nl-NL" dirty="0"/>
          </a:p>
          <a:p>
            <a:r>
              <a:rPr lang="nl-NL" dirty="0"/>
              <a:t>Wie bewonder jij?</a:t>
            </a:r>
          </a:p>
          <a:p>
            <a:r>
              <a:rPr lang="nl-NL" dirty="0"/>
              <a:t>Waarom? Wat kan hij of zij goed?</a:t>
            </a: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D7A63E-D451-40E9-A39F-5F311681C9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32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riendjes, formaat 16 x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7123_TF03896101 - Copy" id="{C0EF2753-B4B9-4979-AA89-C9983F3B49D6}" vid="{7E42FDA8-E506-40F8-9A1E-06A022A5D3F9}"/>
    </a:ext>
  </a:extLst>
</a:theme>
</file>

<file path=ppt/theme/theme2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02347D77697643BBFD99302BF64673" ma:contentTypeVersion="10" ma:contentTypeDescription="Een nieuw document maken." ma:contentTypeScope="" ma:versionID="78ac85ac2f283fc41906ebe7f4a9b559">
  <xsd:schema xmlns:xsd="http://www.w3.org/2001/XMLSchema" xmlns:xs="http://www.w3.org/2001/XMLSchema" xmlns:p="http://schemas.microsoft.com/office/2006/metadata/properties" xmlns:ns3="b68dea8c-8914-43cb-bb4a-3d3300d15efd" xmlns:ns4="244de58e-76bd-4fa7-ac74-2161ed167b2b" targetNamespace="http://schemas.microsoft.com/office/2006/metadata/properties" ma:root="true" ma:fieldsID="1ef3f6f0cd5173217bf58dd780df4820" ns3:_="" ns4:_="">
    <xsd:import namespace="b68dea8c-8914-43cb-bb4a-3d3300d15efd"/>
    <xsd:import namespace="244de58e-76bd-4fa7-ac74-2161ed167b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dea8c-8914-43cb-bb4a-3d3300d15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de58e-76bd-4fa7-ac74-2161ed167b2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B82326-2D66-4F64-B730-B37F59BC6B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8dea8c-8914-43cb-bb4a-3d3300d15efd"/>
    <ds:schemaRef ds:uri="244de58e-76bd-4fa7-ac74-2161ed167b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A15C6C-6BB6-4DB6-B7D6-7F14EAB2CC5C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b68dea8c-8914-43cb-bb4a-3d3300d15efd"/>
    <ds:schemaRef ds:uri="244de58e-76bd-4fa7-ac74-2161ed167b2b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Onderwijspresentatie, ontwerp met kinderen op het schoolplein, album (breedbeeld)</Template>
  <TotalTime>142</TotalTime>
  <Words>453</Words>
  <Application>Microsoft Office PowerPoint</Application>
  <PresentationFormat>Breedbeeld</PresentationFormat>
  <Paragraphs>75</Paragraphs>
  <Slides>10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Vriendjes, formaat 16 x 9</vt:lpstr>
      <vt:lpstr>Keuzedeel Jeugd- en Opvoedhulp</vt:lpstr>
      <vt:lpstr>Programma</vt:lpstr>
      <vt:lpstr>Vraaggericht werken</vt:lpstr>
      <vt:lpstr>Empowerment</vt:lpstr>
      <vt:lpstr>Hoe doe je dat?</vt:lpstr>
      <vt:lpstr>Hoe doe je dat?</vt:lpstr>
      <vt:lpstr>Rollenspel</vt:lpstr>
      <vt:lpstr>Klassikale terugkoppeling</vt:lpstr>
      <vt:lpstr>Het inspiratiefiguur…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Introductie keuzedeel Jeugd- en Opvoedhulp</dc:title>
  <dc:creator>Marije Solle</dc:creator>
  <cp:keywords/>
  <cp:lastModifiedBy>Marije Solle</cp:lastModifiedBy>
  <cp:revision>17</cp:revision>
  <dcterms:created xsi:type="dcterms:W3CDTF">2019-09-26T15:31:09Z</dcterms:created>
  <dcterms:modified xsi:type="dcterms:W3CDTF">2019-10-09T14:51:02Z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0x0101009202347D77697643BBFD99302BF64673</vt:lpwstr>
  </property>
</Properties>
</file>